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301" r:id="rId3"/>
    <p:sldId id="302" r:id="rId4"/>
    <p:sldId id="293" r:id="rId5"/>
    <p:sldId id="295" r:id="rId6"/>
    <p:sldId id="296" r:id="rId7"/>
    <p:sldId id="297" r:id="rId8"/>
    <p:sldId id="264" r:id="rId9"/>
    <p:sldId id="298" r:id="rId10"/>
    <p:sldId id="303" r:id="rId11"/>
    <p:sldId id="304" r:id="rId12"/>
    <p:sldId id="305" r:id="rId13"/>
    <p:sldId id="307" r:id="rId14"/>
    <p:sldId id="299" r:id="rId15"/>
    <p:sldId id="308" r:id="rId16"/>
    <p:sldId id="300" r:id="rId17"/>
    <p:sldId id="265" r:id="rId18"/>
    <p:sldId id="292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K Grotesk Bold" panose="020B0604020202020204" charset="0"/>
      <p:regular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C9EF"/>
    <a:srgbClr val="422A2E"/>
    <a:srgbClr val="13538A"/>
    <a:srgbClr val="6EBEBF"/>
    <a:srgbClr val="37BBBB"/>
    <a:srgbClr val="32B6D9"/>
    <a:srgbClr val="949494"/>
    <a:srgbClr val="2B8CCB"/>
    <a:srgbClr val="32E8CD"/>
    <a:srgbClr val="78F2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22" autoAdjust="0"/>
  </p:normalViewPr>
  <p:slideViewPr>
    <p:cSldViewPr>
      <p:cViewPr varScale="1">
        <p:scale>
          <a:sx n="39" d="100"/>
          <a:sy n="39" d="100"/>
        </p:scale>
        <p:origin x="956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 Pinheiro" userId="68d1182545d76c74" providerId="LiveId" clId="{FFB44F83-4CC3-484B-983D-326B58E75EB4}"/>
    <pc:docChg chg="undo redo custSel addSld delSld modSld">
      <pc:chgData name="Alon Pinheiro" userId="68d1182545d76c74" providerId="LiveId" clId="{FFB44F83-4CC3-484B-983D-326B58E75EB4}" dt="2022-03-11T10:53:43.579" v="451" actId="1038"/>
      <pc:docMkLst>
        <pc:docMk/>
      </pc:docMkLst>
      <pc:sldChg chg="addSp delSp modSp mod">
        <pc:chgData name="Alon Pinheiro" userId="68d1182545d76c74" providerId="LiveId" clId="{FFB44F83-4CC3-484B-983D-326B58E75EB4}" dt="2022-03-10T20:44:19.113" v="164" actId="1036"/>
        <pc:sldMkLst>
          <pc:docMk/>
          <pc:sldMk cId="0" sldId="256"/>
        </pc:sldMkLst>
        <pc:grpChg chg="add del">
          <ac:chgData name="Alon Pinheiro" userId="68d1182545d76c74" providerId="LiveId" clId="{FFB44F83-4CC3-484B-983D-326B58E75EB4}" dt="2022-03-10T20:44:11.866" v="160" actId="478"/>
          <ac:grpSpMkLst>
            <pc:docMk/>
            <pc:sldMk cId="0" sldId="256"/>
            <ac:grpSpMk id="11" creationId="{00000000-0000-0000-0000-000000000000}"/>
          </ac:grpSpMkLst>
        </pc:grpChg>
        <pc:picChg chg="add mod">
          <ac:chgData name="Alon Pinheiro" userId="68d1182545d76c74" providerId="LiveId" clId="{FFB44F83-4CC3-484B-983D-326B58E75EB4}" dt="2022-03-10T20:44:19.113" v="164" actId="1036"/>
          <ac:picMkLst>
            <pc:docMk/>
            <pc:sldMk cId="0" sldId="256"/>
            <ac:picMk id="21" creationId="{67C38003-EED6-4DAD-A401-B26F83F1578D}"/>
          </ac:picMkLst>
        </pc:picChg>
      </pc:sldChg>
      <pc:sldChg chg="addSp delSp modSp mod">
        <pc:chgData name="Alon Pinheiro" userId="68d1182545d76c74" providerId="LiveId" clId="{FFB44F83-4CC3-484B-983D-326B58E75EB4}" dt="2022-03-10T20:54:12.973" v="381"/>
        <pc:sldMkLst>
          <pc:docMk/>
          <pc:sldMk cId="0" sldId="261"/>
        </pc:sldMkLst>
        <pc:spChg chg="del">
          <ac:chgData name="Alon Pinheiro" userId="68d1182545d76c74" providerId="LiveId" clId="{FFB44F83-4CC3-484B-983D-326B58E75EB4}" dt="2022-03-10T20:54:12.629" v="380" actId="478"/>
          <ac:spMkLst>
            <pc:docMk/>
            <pc:sldMk cId="0" sldId="261"/>
            <ac:spMk id="33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54:12.973" v="381"/>
          <ac:spMkLst>
            <pc:docMk/>
            <pc:sldMk cId="0" sldId="261"/>
            <ac:spMk id="38" creationId="{EB770A04-AE4C-4B4E-8E04-EC6D142F493C}"/>
          </ac:spMkLst>
        </pc:spChg>
        <pc:picChg chg="del">
          <ac:chgData name="Alon Pinheiro" userId="68d1182545d76c74" providerId="LiveId" clId="{FFB44F83-4CC3-484B-983D-326B58E75EB4}" dt="2022-03-10T20:54:12.629" v="380" actId="478"/>
          <ac:picMkLst>
            <pc:docMk/>
            <pc:sldMk cId="0" sldId="261"/>
            <ac:picMk id="32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54:12.973" v="381"/>
          <ac:picMkLst>
            <pc:docMk/>
            <pc:sldMk cId="0" sldId="261"/>
            <ac:picMk id="37" creationId="{BEDB178F-A9AB-41B8-9F17-DBA54C8BB7D5}"/>
          </ac:picMkLst>
        </pc:picChg>
      </pc:sldChg>
      <pc:sldChg chg="addSp delSp modSp mod">
        <pc:chgData name="Alon Pinheiro" userId="68d1182545d76c74" providerId="LiveId" clId="{FFB44F83-4CC3-484B-983D-326B58E75EB4}" dt="2022-03-10T20:45:07.543" v="171"/>
        <pc:sldMkLst>
          <pc:docMk/>
          <pc:sldMk cId="0" sldId="262"/>
        </pc:sldMkLst>
        <pc:spChg chg="mod">
          <ac:chgData name="Alon Pinheiro" userId="68d1182545d76c74" providerId="LiveId" clId="{FFB44F83-4CC3-484B-983D-326B58E75EB4}" dt="2022-03-10T20:44:46.527" v="167" actId="1035"/>
          <ac:spMkLst>
            <pc:docMk/>
            <pc:sldMk cId="0" sldId="262"/>
            <ac:spMk id="24" creationId="{00000000-0000-0000-0000-000000000000}"/>
          </ac:spMkLst>
        </pc:spChg>
        <pc:spChg chg="del mod">
          <ac:chgData name="Alon Pinheiro" userId="68d1182545d76c74" providerId="LiveId" clId="{FFB44F83-4CC3-484B-983D-326B58E75EB4}" dt="2022-03-10T20:45:07.184" v="170" actId="478"/>
          <ac:spMkLst>
            <pc:docMk/>
            <pc:sldMk cId="0" sldId="262"/>
            <ac:spMk id="33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5:07.543" v="171"/>
          <ac:spMkLst>
            <pc:docMk/>
            <pc:sldMk cId="0" sldId="262"/>
            <ac:spMk id="41" creationId="{56A85A81-5E1F-4B3E-A5C1-9DF54AFA24F6}"/>
          </ac:spMkLst>
        </pc:spChg>
        <pc:picChg chg="del mod">
          <ac:chgData name="Alon Pinheiro" userId="68d1182545d76c74" providerId="LiveId" clId="{FFB44F83-4CC3-484B-983D-326B58E75EB4}" dt="2022-03-10T20:45:07.184" v="170" actId="478"/>
          <ac:picMkLst>
            <pc:docMk/>
            <pc:sldMk cId="0" sldId="262"/>
            <ac:picMk id="32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45:07.543" v="171"/>
          <ac:picMkLst>
            <pc:docMk/>
            <pc:sldMk cId="0" sldId="262"/>
            <ac:picMk id="40" creationId="{E2242204-BD3A-4597-98D6-474ED13010EA}"/>
          </ac:picMkLst>
        </pc:picChg>
      </pc:sldChg>
      <pc:sldChg chg="addSp delSp modSp mod">
        <pc:chgData name="Alon Pinheiro" userId="68d1182545d76c74" providerId="LiveId" clId="{FFB44F83-4CC3-484B-983D-326B58E75EB4}" dt="2022-03-10T20:44:47.965" v="168"/>
        <pc:sldMkLst>
          <pc:docMk/>
          <pc:sldMk cId="0" sldId="263"/>
        </pc:sldMkLst>
        <pc:spChg chg="del">
          <ac:chgData name="Alon Pinheiro" userId="68d1182545d76c74" providerId="LiveId" clId="{FFB44F83-4CC3-484B-983D-326B58E75EB4}" dt="2022-03-10T20:44:43.037" v="165" actId="478"/>
          <ac:spMkLst>
            <pc:docMk/>
            <pc:sldMk cId="0" sldId="263"/>
            <ac:spMk id="24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4:47.965" v="168"/>
          <ac:spMkLst>
            <pc:docMk/>
            <pc:sldMk cId="0" sldId="263"/>
            <ac:spMk id="42" creationId="{48C471B1-4909-4BC0-A6E5-8E7EC6F2F9BA}"/>
          </ac:spMkLst>
        </pc:spChg>
      </pc:sldChg>
      <pc:sldChg chg="addSp delSp modSp mod">
        <pc:chgData name="Alon Pinheiro" userId="68d1182545d76c74" providerId="LiveId" clId="{FFB44F83-4CC3-484B-983D-326B58E75EB4}" dt="2022-03-10T20:45:24.475" v="173"/>
        <pc:sldMkLst>
          <pc:docMk/>
          <pc:sldMk cId="0" sldId="264"/>
        </pc:sldMkLst>
        <pc:spChg chg="del">
          <ac:chgData name="Alon Pinheiro" userId="68d1182545d76c74" providerId="LiveId" clId="{FFB44F83-4CC3-484B-983D-326B58E75EB4}" dt="2022-03-10T20:45:23.881" v="172" actId="478"/>
          <ac:spMkLst>
            <pc:docMk/>
            <pc:sldMk cId="0" sldId="264"/>
            <ac:spMk id="24" creationId="{00000000-0000-0000-0000-000000000000}"/>
          </ac:spMkLst>
        </pc:spChg>
        <pc:spChg chg="mod">
          <ac:chgData name="Alon Pinheiro" userId="68d1182545d76c74" providerId="LiveId" clId="{FFB44F83-4CC3-484B-983D-326B58E75EB4}" dt="2022-03-10T20:14:37.157" v="2" actId="20577"/>
          <ac:spMkLst>
            <pc:docMk/>
            <pc:sldMk cId="0" sldId="264"/>
            <ac:spMk id="40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5:24.475" v="173"/>
          <ac:spMkLst>
            <pc:docMk/>
            <pc:sldMk cId="0" sldId="264"/>
            <ac:spMk id="44" creationId="{066018FA-D2F9-4BC7-955D-D6057158C630}"/>
          </ac:spMkLst>
        </pc:spChg>
      </pc:sldChg>
      <pc:sldChg chg="addSp delSp modSp mod">
        <pc:chgData name="Alon Pinheiro" userId="68d1182545d76c74" providerId="LiveId" clId="{FFB44F83-4CC3-484B-983D-326B58E75EB4}" dt="2022-03-10T20:19:04.741" v="78" actId="1035"/>
        <pc:sldMkLst>
          <pc:docMk/>
          <pc:sldMk cId="0" sldId="265"/>
        </pc:sldMkLst>
        <pc:spChg chg="del mod">
          <ac:chgData name="Alon Pinheiro" userId="68d1182545d76c74" providerId="LiveId" clId="{FFB44F83-4CC3-484B-983D-326B58E75EB4}" dt="2022-03-10T20:18:16.094" v="53" actId="478"/>
          <ac:spMkLst>
            <pc:docMk/>
            <pc:sldMk cId="0" sldId="265"/>
            <ac:spMk id="11" creationId="{00000000-0000-0000-0000-000000000000}"/>
          </ac:spMkLst>
        </pc:spChg>
        <pc:spChg chg="add del mod">
          <ac:chgData name="Alon Pinheiro" userId="68d1182545d76c74" providerId="LiveId" clId="{FFB44F83-4CC3-484B-983D-326B58E75EB4}" dt="2022-03-10T20:18:12.880" v="51"/>
          <ac:spMkLst>
            <pc:docMk/>
            <pc:sldMk cId="0" sldId="265"/>
            <ac:spMk id="15" creationId="{C15F95CC-72D0-460E-86F8-74A3115C44C5}"/>
          </ac:spMkLst>
        </pc:spChg>
        <pc:spChg chg="add mod">
          <ac:chgData name="Alon Pinheiro" userId="68d1182545d76c74" providerId="LiveId" clId="{FFB44F83-4CC3-484B-983D-326B58E75EB4}" dt="2022-03-10T20:18:46.004" v="71" actId="1035"/>
          <ac:spMkLst>
            <pc:docMk/>
            <pc:sldMk cId="0" sldId="265"/>
            <ac:spMk id="16" creationId="{AB450F67-B472-41E6-A870-0FDCB69B31A7}"/>
          </ac:spMkLst>
        </pc:spChg>
        <pc:picChg chg="mod">
          <ac:chgData name="Alon Pinheiro" userId="68d1182545d76c74" providerId="LiveId" clId="{FFB44F83-4CC3-484B-983D-326B58E75EB4}" dt="2022-03-10T20:19:04.741" v="78" actId="1035"/>
          <ac:picMkLst>
            <pc:docMk/>
            <pc:sldMk cId="0" sldId="265"/>
            <ac:picMk id="6" creationId="{00000000-0000-0000-0000-000000000000}"/>
          </ac:picMkLst>
        </pc:picChg>
        <pc:picChg chg="mod">
          <ac:chgData name="Alon Pinheiro" userId="68d1182545d76c74" providerId="LiveId" clId="{FFB44F83-4CC3-484B-983D-326B58E75EB4}" dt="2022-03-10T20:19:04.741" v="78" actId="1035"/>
          <ac:picMkLst>
            <pc:docMk/>
            <pc:sldMk cId="0" sldId="265"/>
            <ac:picMk id="7" creationId="{00000000-0000-0000-0000-000000000000}"/>
          </ac:picMkLst>
        </pc:picChg>
        <pc:picChg chg="del">
          <ac:chgData name="Alon Pinheiro" userId="68d1182545d76c74" providerId="LiveId" clId="{FFB44F83-4CC3-484B-983D-326B58E75EB4}" dt="2022-03-10T20:14:57.801" v="4" actId="478"/>
          <ac:picMkLst>
            <pc:docMk/>
            <pc:sldMk cId="0" sldId="265"/>
            <ac:picMk id="8" creationId="{00000000-0000-0000-0000-000000000000}"/>
          </ac:picMkLst>
        </pc:picChg>
        <pc:picChg chg="del">
          <ac:chgData name="Alon Pinheiro" userId="68d1182545d76c74" providerId="LiveId" clId="{FFB44F83-4CC3-484B-983D-326B58E75EB4}" dt="2022-03-10T20:14:55.472" v="3" actId="478"/>
          <ac:picMkLst>
            <pc:docMk/>
            <pc:sldMk cId="0" sldId="265"/>
            <ac:picMk id="9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19:04.741" v="78" actId="1035"/>
          <ac:picMkLst>
            <pc:docMk/>
            <pc:sldMk cId="0" sldId="265"/>
            <ac:picMk id="14" creationId="{F50D355E-98D6-41B0-AF23-3B8D9030907A}"/>
          </ac:picMkLst>
        </pc:picChg>
      </pc:sldChg>
      <pc:sldChg chg="addSp delSp modSp mod">
        <pc:chgData name="Alon Pinheiro" userId="68d1182545d76c74" providerId="LiveId" clId="{FFB44F83-4CC3-484B-983D-326B58E75EB4}" dt="2022-03-10T20:33:18.456" v="144" actId="1037"/>
        <pc:sldMkLst>
          <pc:docMk/>
          <pc:sldMk cId="0" sldId="266"/>
        </pc:sldMkLst>
        <pc:spChg chg="mod">
          <ac:chgData name="Alon Pinheiro" userId="68d1182545d76c74" providerId="LiveId" clId="{FFB44F83-4CC3-484B-983D-326B58E75EB4}" dt="2022-03-10T20:18:52.280" v="75" actId="1035"/>
          <ac:spMkLst>
            <pc:docMk/>
            <pc:sldMk cId="0" sldId="266"/>
            <ac:spMk id="11" creationId="{00000000-0000-0000-0000-000000000000}"/>
          </ac:spMkLst>
        </pc:spChg>
        <pc:spChg chg="del">
          <ac:chgData name="Alon Pinheiro" userId="68d1182545d76c74" providerId="LiveId" clId="{FFB44F83-4CC3-484B-983D-326B58E75EB4}" dt="2022-03-10T20:15:32.095" v="19" actId="478"/>
          <ac:spMkLst>
            <pc:docMk/>
            <pc:sldMk cId="0" sldId="266"/>
            <ac:spMk id="12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15:32.454" v="20"/>
          <ac:spMkLst>
            <pc:docMk/>
            <pc:sldMk cId="0" sldId="266"/>
            <ac:spMk id="16" creationId="{C614A89E-AA49-4B00-90C8-30E1960766B0}"/>
          </ac:spMkLst>
        </pc:spChg>
        <pc:spChg chg="add mod">
          <ac:chgData name="Alon Pinheiro" userId="68d1182545d76c74" providerId="LiveId" clId="{FFB44F83-4CC3-484B-983D-326B58E75EB4}" dt="2022-03-10T20:15:32.454" v="20"/>
          <ac:spMkLst>
            <pc:docMk/>
            <pc:sldMk cId="0" sldId="266"/>
            <ac:spMk id="17" creationId="{A5F552E6-057C-4758-9467-DAEA0CDCB756}"/>
          </ac:spMkLst>
        </pc:spChg>
        <pc:spChg chg="add mod ord">
          <ac:chgData name="Alon Pinheiro" userId="68d1182545d76c74" providerId="LiveId" clId="{FFB44F83-4CC3-484B-983D-326B58E75EB4}" dt="2022-03-10T20:17:40.795" v="41" actId="166"/>
          <ac:spMkLst>
            <pc:docMk/>
            <pc:sldMk cId="0" sldId="266"/>
            <ac:spMk id="18" creationId="{62E46E3E-D332-4999-9131-0D8FF148980D}"/>
          </ac:spMkLst>
        </pc:spChg>
        <pc:spChg chg="add mod ord">
          <ac:chgData name="Alon Pinheiro" userId="68d1182545d76c74" providerId="LiveId" clId="{FFB44F83-4CC3-484B-983D-326B58E75EB4}" dt="2022-03-10T20:17:36.610" v="40" actId="166"/>
          <ac:spMkLst>
            <pc:docMk/>
            <pc:sldMk cId="0" sldId="266"/>
            <ac:spMk id="19" creationId="{CB74382F-3CD5-4936-AB09-7239C65765BB}"/>
          </ac:spMkLst>
        </pc:spChg>
        <pc:spChg chg="add mod">
          <ac:chgData name="Alon Pinheiro" userId="68d1182545d76c74" providerId="LiveId" clId="{FFB44F83-4CC3-484B-983D-326B58E75EB4}" dt="2022-03-10T20:15:32.454" v="20"/>
          <ac:spMkLst>
            <pc:docMk/>
            <pc:sldMk cId="0" sldId="266"/>
            <ac:spMk id="20" creationId="{A076A1C9-ADD6-4180-A81C-210667E5C61E}"/>
          </ac:spMkLst>
        </pc:spChg>
        <pc:spChg chg="add mod">
          <ac:chgData name="Alon Pinheiro" userId="68d1182545d76c74" providerId="LiveId" clId="{FFB44F83-4CC3-484B-983D-326B58E75EB4}" dt="2022-03-10T20:16:45.691" v="33" actId="20577"/>
          <ac:spMkLst>
            <pc:docMk/>
            <pc:sldMk cId="0" sldId="266"/>
            <ac:spMk id="21" creationId="{986D6B98-1F26-423D-8868-05ECE553D7A6}"/>
          </ac:spMkLst>
        </pc:spChg>
        <pc:spChg chg="add mod">
          <ac:chgData name="Alon Pinheiro" userId="68d1182545d76c74" providerId="LiveId" clId="{FFB44F83-4CC3-484B-983D-326B58E75EB4}" dt="2022-03-10T20:33:18.456" v="144" actId="1037"/>
          <ac:spMkLst>
            <pc:docMk/>
            <pc:sldMk cId="0" sldId="266"/>
            <ac:spMk id="26" creationId="{428F3134-06DC-4973-AB0C-5DCF78662860}"/>
          </ac:spMkLst>
        </pc:spChg>
        <pc:picChg chg="del mod">
          <ac:chgData name="Alon Pinheiro" userId="68d1182545d76c74" providerId="LiveId" clId="{FFB44F83-4CC3-484B-983D-326B58E75EB4}" dt="2022-03-10T20:16:09.026" v="22" actId="478"/>
          <ac:picMkLst>
            <pc:docMk/>
            <pc:sldMk cId="0" sldId="266"/>
            <ac:picMk id="6" creationId="{00000000-0000-0000-0000-000000000000}"/>
          </ac:picMkLst>
        </pc:picChg>
        <pc:picChg chg="del mod">
          <ac:chgData name="Alon Pinheiro" userId="68d1182545d76c74" providerId="LiveId" clId="{FFB44F83-4CC3-484B-983D-326B58E75EB4}" dt="2022-03-10T20:16:11.041" v="24" actId="478"/>
          <ac:picMkLst>
            <pc:docMk/>
            <pc:sldMk cId="0" sldId="266"/>
            <ac:picMk id="7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15:32.454" v="20"/>
          <ac:picMkLst>
            <pc:docMk/>
            <pc:sldMk cId="0" sldId="266"/>
            <ac:picMk id="14" creationId="{4F619910-9965-474A-A83C-F62DDF32C152}"/>
          </ac:picMkLst>
        </pc:picChg>
        <pc:picChg chg="del mod">
          <ac:chgData name="Alon Pinheiro" userId="68d1182545d76c74" providerId="LiveId" clId="{FFB44F83-4CC3-484B-983D-326B58E75EB4}" dt="2022-03-10T20:15:30.344" v="18" actId="478"/>
          <ac:picMkLst>
            <pc:docMk/>
            <pc:sldMk cId="0" sldId="266"/>
            <ac:picMk id="15" creationId="{A6404142-ABC3-44AD-BF92-7E6DAD3070A7}"/>
          </ac:picMkLst>
        </pc:picChg>
        <pc:picChg chg="add mod ord">
          <ac:chgData name="Alon Pinheiro" userId="68d1182545d76c74" providerId="LiveId" clId="{FFB44F83-4CC3-484B-983D-326B58E75EB4}" dt="2022-03-10T20:16:42.587" v="32" actId="167"/>
          <ac:picMkLst>
            <pc:docMk/>
            <pc:sldMk cId="0" sldId="266"/>
            <ac:picMk id="22" creationId="{2C50ACD0-CE0F-4F57-BC0D-DC08B94A0AA6}"/>
          </ac:picMkLst>
        </pc:picChg>
        <pc:picChg chg="add mod ord">
          <ac:chgData name="Alon Pinheiro" userId="68d1182545d76c74" providerId="LiveId" clId="{FFB44F83-4CC3-484B-983D-326B58E75EB4}" dt="2022-03-10T20:16:38.758" v="31" actId="167"/>
          <ac:picMkLst>
            <pc:docMk/>
            <pc:sldMk cId="0" sldId="266"/>
            <ac:picMk id="23" creationId="{E3135DEE-4B5F-4D96-9DB2-1F92C7478D39}"/>
          </ac:picMkLst>
        </pc:picChg>
        <pc:picChg chg="add mod ord">
          <ac:chgData name="Alon Pinheiro" userId="68d1182545d76c74" providerId="LiveId" clId="{FFB44F83-4CC3-484B-983D-326B58E75EB4}" dt="2022-03-10T20:16:34.824" v="30" actId="167"/>
          <ac:picMkLst>
            <pc:docMk/>
            <pc:sldMk cId="0" sldId="266"/>
            <ac:picMk id="24" creationId="{0A1689F6-AB76-4DAA-BAAF-890AC5AB7234}"/>
          </ac:picMkLst>
        </pc:picChg>
        <pc:picChg chg="add mod ord">
          <ac:chgData name="Alon Pinheiro" userId="68d1182545d76c74" providerId="LiveId" clId="{FFB44F83-4CC3-484B-983D-326B58E75EB4}" dt="2022-03-10T20:16:26.308" v="27" actId="167"/>
          <ac:picMkLst>
            <pc:docMk/>
            <pc:sldMk cId="0" sldId="266"/>
            <ac:picMk id="25" creationId="{ACBD9F9E-F81B-483F-94BE-2B39D7BE079B}"/>
          </ac:picMkLst>
        </pc:picChg>
      </pc:sldChg>
      <pc:sldChg chg="addSp delSp modSp mod">
        <pc:chgData name="Alon Pinheiro" userId="68d1182545d76c74" providerId="LiveId" clId="{FFB44F83-4CC3-484B-983D-326B58E75EB4}" dt="2022-03-11T10:53:43.579" v="451" actId="1038"/>
        <pc:sldMkLst>
          <pc:docMk/>
          <pc:sldMk cId="0" sldId="267"/>
        </pc:sldMkLst>
        <pc:picChg chg="mod">
          <ac:chgData name="Alon Pinheiro" userId="68d1182545d76c74" providerId="LiveId" clId="{FFB44F83-4CC3-484B-983D-326B58E75EB4}" dt="2022-03-11T10:53:23.759" v="417" actId="1035"/>
          <ac:picMkLst>
            <pc:docMk/>
            <pc:sldMk cId="0" sldId="267"/>
            <ac:picMk id="7" creationId="{00000000-0000-0000-0000-000000000000}"/>
          </ac:picMkLst>
        </pc:picChg>
        <pc:picChg chg="mod">
          <ac:chgData name="Alon Pinheiro" userId="68d1182545d76c74" providerId="LiveId" clId="{FFB44F83-4CC3-484B-983D-326B58E75EB4}" dt="2022-03-11T10:53:17.799" v="411" actId="1038"/>
          <ac:picMkLst>
            <pc:docMk/>
            <pc:sldMk cId="0" sldId="267"/>
            <ac:picMk id="10" creationId="{00000000-0000-0000-0000-000000000000}"/>
          </ac:picMkLst>
        </pc:picChg>
        <pc:picChg chg="del">
          <ac:chgData name="Alon Pinheiro" userId="68d1182545d76c74" providerId="LiveId" clId="{FFB44F83-4CC3-484B-983D-326B58E75EB4}" dt="2022-03-11T10:53:19.815" v="412" actId="478"/>
          <ac:picMkLst>
            <pc:docMk/>
            <pc:sldMk cId="0" sldId="267"/>
            <ac:picMk id="11" creationId="{00000000-0000-0000-0000-000000000000}"/>
          </ac:picMkLst>
        </pc:picChg>
        <pc:picChg chg="mod">
          <ac:chgData name="Alon Pinheiro" userId="68d1182545d76c74" providerId="LiveId" clId="{FFB44F83-4CC3-484B-983D-326B58E75EB4}" dt="2022-03-11T10:53:37.322" v="449" actId="1035"/>
          <ac:picMkLst>
            <pc:docMk/>
            <pc:sldMk cId="0" sldId="267"/>
            <ac:picMk id="12" creationId="{00000000-0000-0000-0000-000000000000}"/>
          </ac:picMkLst>
        </pc:picChg>
        <pc:picChg chg="mod">
          <ac:chgData name="Alon Pinheiro" userId="68d1182545d76c74" providerId="LiveId" clId="{FFB44F83-4CC3-484B-983D-326B58E75EB4}" dt="2022-03-11T10:53:43.579" v="451" actId="1038"/>
          <ac:picMkLst>
            <pc:docMk/>
            <pc:sldMk cId="0" sldId="267"/>
            <ac:picMk id="13" creationId="{00000000-0000-0000-0000-000000000000}"/>
          </ac:picMkLst>
        </pc:picChg>
        <pc:picChg chg="del">
          <ac:chgData name="Alon Pinheiro" userId="68d1182545d76c74" providerId="LiveId" clId="{FFB44F83-4CC3-484B-983D-326B58E75EB4}" dt="2022-03-11T10:53:07.944" v="397" actId="478"/>
          <ac:picMkLst>
            <pc:docMk/>
            <pc:sldMk cId="0" sldId="267"/>
            <ac:picMk id="14" creationId="{00000000-0000-0000-0000-000000000000}"/>
          </ac:picMkLst>
        </pc:picChg>
        <pc:picChg chg="add mod modCrop">
          <ac:chgData name="Alon Pinheiro" userId="68d1182545d76c74" providerId="LiveId" clId="{FFB44F83-4CC3-484B-983D-326B58E75EB4}" dt="2022-03-11T10:53:17.799" v="411" actId="1038"/>
          <ac:picMkLst>
            <pc:docMk/>
            <pc:sldMk cId="0" sldId="267"/>
            <ac:picMk id="19" creationId="{F5BD50FE-8C4F-4978-88C2-47E593EC4DF6}"/>
          </ac:picMkLst>
        </pc:picChg>
        <pc:picChg chg="add mod modCrop">
          <ac:chgData name="Alon Pinheiro" userId="68d1182545d76c74" providerId="LiveId" clId="{FFB44F83-4CC3-484B-983D-326B58E75EB4}" dt="2022-03-11T10:53:05.928" v="396" actId="1076"/>
          <ac:picMkLst>
            <pc:docMk/>
            <pc:sldMk cId="0" sldId="267"/>
            <ac:picMk id="20" creationId="{28FE0148-910C-4024-9347-1DF9510D85F4}"/>
          </ac:picMkLst>
        </pc:picChg>
      </pc:sldChg>
      <pc:sldChg chg="addSp delSp modSp mod">
        <pc:chgData name="Alon Pinheiro" userId="68d1182545d76c74" providerId="LiveId" clId="{FFB44F83-4CC3-484B-983D-326B58E75EB4}" dt="2022-03-10T20:49:07.706" v="304" actId="20577"/>
        <pc:sldMkLst>
          <pc:docMk/>
          <pc:sldMk cId="0" sldId="268"/>
        </pc:sldMkLst>
        <pc:spChg chg="mod">
          <ac:chgData name="Alon Pinheiro" userId="68d1182545d76c74" providerId="LiveId" clId="{FFB44F83-4CC3-484B-983D-326B58E75EB4}" dt="2022-03-10T20:49:07.706" v="304" actId="20577"/>
          <ac:spMkLst>
            <pc:docMk/>
            <pc:sldMk cId="0" sldId="268"/>
            <ac:spMk id="27" creationId="{00000000-0000-0000-0000-000000000000}"/>
          </ac:spMkLst>
        </pc:spChg>
        <pc:picChg chg="del">
          <ac:chgData name="Alon Pinheiro" userId="68d1182545d76c74" providerId="LiveId" clId="{FFB44F83-4CC3-484B-983D-326B58E75EB4}" dt="2022-03-10T20:48:50.927" v="272" actId="478"/>
          <ac:picMkLst>
            <pc:docMk/>
            <pc:sldMk cId="0" sldId="268"/>
            <ac:picMk id="20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49:02.419" v="287" actId="1035"/>
          <ac:picMkLst>
            <pc:docMk/>
            <pc:sldMk cId="0" sldId="268"/>
            <ac:picMk id="29" creationId="{C1A124EA-A8F3-4C7E-B8CF-2963E126F402}"/>
          </ac:picMkLst>
        </pc:picChg>
      </pc:sldChg>
      <pc:sldChg chg="addSp delSp modSp mod">
        <pc:chgData name="Alon Pinheiro" userId="68d1182545d76c74" providerId="LiveId" clId="{FFB44F83-4CC3-484B-983D-326B58E75EB4}" dt="2022-03-10T20:49:25.786" v="307"/>
        <pc:sldMkLst>
          <pc:docMk/>
          <pc:sldMk cId="0" sldId="269"/>
        </pc:sldMkLst>
        <pc:spChg chg="del">
          <ac:chgData name="Alon Pinheiro" userId="68d1182545d76c74" providerId="LiveId" clId="{FFB44F83-4CC3-484B-983D-326B58E75EB4}" dt="2022-03-10T20:49:25.348" v="306" actId="478"/>
          <ac:spMkLst>
            <pc:docMk/>
            <pc:sldMk cId="0" sldId="269"/>
            <ac:spMk id="27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9:25.786" v="307"/>
          <ac:spMkLst>
            <pc:docMk/>
            <pc:sldMk cId="0" sldId="269"/>
            <ac:spMk id="30" creationId="{59F34E0D-806C-47FF-B369-148FC5DF1F49}"/>
          </ac:spMkLst>
        </pc:spChg>
        <pc:picChg chg="del">
          <ac:chgData name="Alon Pinheiro" userId="68d1182545d76c74" providerId="LiveId" clId="{FFB44F83-4CC3-484B-983D-326B58E75EB4}" dt="2022-03-10T20:49:23.895" v="305" actId="478"/>
          <ac:picMkLst>
            <pc:docMk/>
            <pc:sldMk cId="0" sldId="269"/>
            <ac:picMk id="20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49:25.786" v="307"/>
          <ac:picMkLst>
            <pc:docMk/>
            <pc:sldMk cId="0" sldId="269"/>
            <ac:picMk id="31" creationId="{2A76B4DB-2DC5-41DD-BACD-291D44E42E15}"/>
          </ac:picMkLst>
        </pc:picChg>
      </pc:sldChg>
      <pc:sldChg chg="addSp delSp modSp mod">
        <pc:chgData name="Alon Pinheiro" userId="68d1182545d76c74" providerId="LiveId" clId="{FFB44F83-4CC3-484B-983D-326B58E75EB4}" dt="2022-03-10T20:49:31.308" v="310"/>
        <pc:sldMkLst>
          <pc:docMk/>
          <pc:sldMk cId="0" sldId="270"/>
        </pc:sldMkLst>
        <pc:spChg chg="del">
          <ac:chgData name="Alon Pinheiro" userId="68d1182545d76c74" providerId="LiveId" clId="{FFB44F83-4CC3-484B-983D-326B58E75EB4}" dt="2022-03-10T20:49:31.012" v="309" actId="478"/>
          <ac:spMkLst>
            <pc:docMk/>
            <pc:sldMk cId="0" sldId="270"/>
            <ac:spMk id="27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9:31.308" v="310"/>
          <ac:spMkLst>
            <pc:docMk/>
            <pc:sldMk cId="0" sldId="270"/>
            <ac:spMk id="31" creationId="{0B4B0775-C741-495C-A6E2-81AA87F59484}"/>
          </ac:spMkLst>
        </pc:spChg>
        <pc:picChg chg="del">
          <ac:chgData name="Alon Pinheiro" userId="68d1182545d76c74" providerId="LiveId" clId="{FFB44F83-4CC3-484B-983D-326B58E75EB4}" dt="2022-03-10T20:49:29.105" v="308" actId="478"/>
          <ac:picMkLst>
            <pc:docMk/>
            <pc:sldMk cId="0" sldId="270"/>
            <ac:picMk id="20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49:31.308" v="310"/>
          <ac:picMkLst>
            <pc:docMk/>
            <pc:sldMk cId="0" sldId="270"/>
            <ac:picMk id="32" creationId="{F861E39B-126E-4EE6-A401-7A74FF70EFEF}"/>
          </ac:picMkLst>
        </pc:picChg>
      </pc:sldChg>
      <pc:sldChg chg="addSp delSp modSp mod">
        <pc:chgData name="Alon Pinheiro" userId="68d1182545d76c74" providerId="LiveId" clId="{FFB44F83-4CC3-484B-983D-326B58E75EB4}" dt="2022-03-10T20:49:39.551" v="313"/>
        <pc:sldMkLst>
          <pc:docMk/>
          <pc:sldMk cId="0" sldId="271"/>
        </pc:sldMkLst>
        <pc:spChg chg="del">
          <ac:chgData name="Alon Pinheiro" userId="68d1182545d76c74" providerId="LiveId" clId="{FFB44F83-4CC3-484B-983D-326B58E75EB4}" dt="2022-03-10T20:49:39.005" v="312" actId="478"/>
          <ac:spMkLst>
            <pc:docMk/>
            <pc:sldMk cId="0" sldId="271"/>
            <ac:spMk id="27" creationId="{00000000-0000-0000-0000-000000000000}"/>
          </ac:spMkLst>
        </pc:spChg>
        <pc:spChg chg="mod">
          <ac:chgData name="Alon Pinheiro" userId="68d1182545d76c74" providerId="LiveId" clId="{FFB44F83-4CC3-484B-983D-326B58E75EB4}" dt="2022-03-10T20:19:37.974" v="79" actId="20577"/>
          <ac:spMkLst>
            <pc:docMk/>
            <pc:sldMk cId="0" sldId="271"/>
            <ac:spMk id="30" creationId="{00000000-0000-0000-0000-000000000000}"/>
          </ac:spMkLst>
        </pc:spChg>
        <pc:spChg chg="mod">
          <ac:chgData name="Alon Pinheiro" userId="68d1182545d76c74" providerId="LiveId" clId="{FFB44F83-4CC3-484B-983D-326B58E75EB4}" dt="2022-03-10T20:19:51.716" v="93" actId="14100"/>
          <ac:spMkLst>
            <pc:docMk/>
            <pc:sldMk cId="0" sldId="271"/>
            <ac:spMk id="31" creationId="{00000000-0000-0000-0000-000000000000}"/>
          </ac:spMkLst>
        </pc:spChg>
        <pc:spChg chg="add mod">
          <ac:chgData name="Alon Pinheiro" userId="68d1182545d76c74" providerId="LiveId" clId="{FFB44F83-4CC3-484B-983D-326B58E75EB4}" dt="2022-03-10T20:49:39.551" v="313"/>
          <ac:spMkLst>
            <pc:docMk/>
            <pc:sldMk cId="0" sldId="271"/>
            <ac:spMk id="32" creationId="{CAAFD190-17B0-4F62-8305-481620A35CF3}"/>
          </ac:spMkLst>
        </pc:spChg>
        <pc:picChg chg="del">
          <ac:chgData name="Alon Pinheiro" userId="68d1182545d76c74" providerId="LiveId" clId="{FFB44F83-4CC3-484B-983D-326B58E75EB4}" dt="2022-03-10T20:49:35.253" v="311" actId="478"/>
          <ac:picMkLst>
            <pc:docMk/>
            <pc:sldMk cId="0" sldId="271"/>
            <ac:picMk id="20" creationId="{00000000-0000-0000-0000-000000000000}"/>
          </ac:picMkLst>
        </pc:picChg>
        <pc:picChg chg="add mod">
          <ac:chgData name="Alon Pinheiro" userId="68d1182545d76c74" providerId="LiveId" clId="{FFB44F83-4CC3-484B-983D-326B58E75EB4}" dt="2022-03-10T20:49:39.551" v="313"/>
          <ac:picMkLst>
            <pc:docMk/>
            <pc:sldMk cId="0" sldId="271"/>
            <ac:picMk id="33" creationId="{90C826DF-9E52-4584-BE78-DF83B836C463}"/>
          </ac:picMkLst>
        </pc:picChg>
      </pc:sldChg>
      <pc:sldChg chg="delSp modSp mod">
        <pc:chgData name="Alon Pinheiro" userId="68d1182545d76c74" providerId="LiveId" clId="{FFB44F83-4CC3-484B-983D-326B58E75EB4}" dt="2022-03-10T20:50:39.297" v="379" actId="1037"/>
        <pc:sldMkLst>
          <pc:docMk/>
          <pc:sldMk cId="0" sldId="272"/>
        </pc:sldMkLst>
        <pc:spChg chg="mod">
          <ac:chgData name="Alon Pinheiro" userId="68d1182545d76c74" providerId="LiveId" clId="{FFB44F83-4CC3-484B-983D-326B58E75EB4}" dt="2022-03-10T20:50:39.297" v="379" actId="1037"/>
          <ac:spMkLst>
            <pc:docMk/>
            <pc:sldMk cId="0" sldId="272"/>
            <ac:spMk id="11" creationId="{00000000-0000-0000-0000-000000000000}"/>
          </ac:spMkLst>
        </pc:spChg>
        <pc:spChg chg="del">
          <ac:chgData name="Alon Pinheiro" userId="68d1182545d76c74" providerId="LiveId" clId="{FFB44F83-4CC3-484B-983D-326B58E75EB4}" dt="2022-03-10T20:50:08.529" v="314" actId="478"/>
          <ac:spMkLst>
            <pc:docMk/>
            <pc:sldMk cId="0" sldId="272"/>
            <ac:spMk id="14" creationId="{00000000-0000-0000-0000-000000000000}"/>
          </ac:spMkLst>
        </pc:spChg>
        <pc:spChg chg="mod">
          <ac:chgData name="Alon Pinheiro" userId="68d1182545d76c74" providerId="LiveId" clId="{FFB44F83-4CC3-484B-983D-326B58E75EB4}" dt="2022-03-10T20:50:39.297" v="379" actId="1037"/>
          <ac:spMkLst>
            <pc:docMk/>
            <pc:sldMk cId="0" sldId="272"/>
            <ac:spMk id="25" creationId="{00000000-0000-0000-0000-000000000000}"/>
          </ac:spMkLst>
        </pc:spChg>
        <pc:spChg chg="del mod">
          <ac:chgData name="Alon Pinheiro" userId="68d1182545d76c74" providerId="LiveId" clId="{FFB44F83-4CC3-484B-983D-326B58E75EB4}" dt="2022-03-10T20:50:14.499" v="318" actId="478"/>
          <ac:spMkLst>
            <pc:docMk/>
            <pc:sldMk cId="0" sldId="272"/>
            <ac:spMk id="27" creationId="{00000000-0000-0000-0000-000000000000}"/>
          </ac:spMkLst>
        </pc:spChg>
        <pc:grpChg chg="mod">
          <ac:chgData name="Alon Pinheiro" userId="68d1182545d76c74" providerId="LiveId" clId="{FFB44F83-4CC3-484B-983D-326B58E75EB4}" dt="2022-03-10T20:50:39.297" v="379" actId="1037"/>
          <ac:grpSpMkLst>
            <pc:docMk/>
            <pc:sldMk cId="0" sldId="272"/>
            <ac:grpSpMk id="9" creationId="{00000000-0000-0000-0000-000000000000}"/>
          </ac:grpSpMkLst>
        </pc:grpChg>
        <pc:grpChg chg="del">
          <ac:chgData name="Alon Pinheiro" userId="68d1182545d76c74" providerId="LiveId" clId="{FFB44F83-4CC3-484B-983D-326B58E75EB4}" dt="2022-03-10T20:50:12.431" v="316" actId="478"/>
          <ac:grpSpMkLst>
            <pc:docMk/>
            <pc:sldMk cId="0" sldId="272"/>
            <ac:grpSpMk id="12" creationId="{00000000-0000-0000-0000-000000000000}"/>
          </ac:grpSpMkLst>
        </pc:grpChg>
        <pc:picChg chg="del">
          <ac:chgData name="Alon Pinheiro" userId="68d1182545d76c74" providerId="LiveId" clId="{FFB44F83-4CC3-484B-983D-326B58E75EB4}" dt="2022-03-10T20:50:11.446" v="315" actId="478"/>
          <ac:picMkLst>
            <pc:docMk/>
            <pc:sldMk cId="0" sldId="272"/>
            <ac:picMk id="19" creationId="{00000000-0000-0000-0000-000000000000}"/>
          </ac:picMkLst>
        </pc:picChg>
        <pc:picChg chg="mod">
          <ac:chgData name="Alon Pinheiro" userId="68d1182545d76c74" providerId="LiveId" clId="{FFB44F83-4CC3-484B-983D-326B58E75EB4}" dt="2022-03-10T20:50:39.297" v="379" actId="1037"/>
          <ac:picMkLst>
            <pc:docMk/>
            <pc:sldMk cId="0" sldId="272"/>
            <ac:picMk id="20" creationId="{00000000-0000-0000-0000-000000000000}"/>
          </ac:picMkLst>
        </pc:picChg>
      </pc:sldChg>
      <pc:sldChg chg="modSp mod">
        <pc:chgData name="Alon Pinheiro" userId="68d1182545d76c74" providerId="LiveId" clId="{FFB44F83-4CC3-484B-983D-326B58E75EB4}" dt="2022-03-10T20:23:37.952" v="95" actId="20577"/>
        <pc:sldMkLst>
          <pc:docMk/>
          <pc:sldMk cId="0" sldId="275"/>
        </pc:sldMkLst>
        <pc:spChg chg="mod">
          <ac:chgData name="Alon Pinheiro" userId="68d1182545d76c74" providerId="LiveId" clId="{FFB44F83-4CC3-484B-983D-326B58E75EB4}" dt="2022-03-10T20:23:37.952" v="95" actId="20577"/>
          <ac:spMkLst>
            <pc:docMk/>
            <pc:sldMk cId="0" sldId="275"/>
            <ac:spMk id="13" creationId="{00000000-0000-0000-0000-000000000000}"/>
          </ac:spMkLst>
        </pc:spChg>
      </pc:sldChg>
      <pc:sldChg chg="modSp mod">
        <pc:chgData name="Alon Pinheiro" userId="68d1182545d76c74" providerId="LiveId" clId="{FFB44F83-4CC3-484B-983D-326B58E75EB4}" dt="2022-03-10T20:33:43.812" v="146" actId="20577"/>
        <pc:sldMkLst>
          <pc:docMk/>
          <pc:sldMk cId="0" sldId="283"/>
        </pc:sldMkLst>
        <pc:spChg chg="mod">
          <ac:chgData name="Alon Pinheiro" userId="68d1182545d76c74" providerId="LiveId" clId="{FFB44F83-4CC3-484B-983D-326B58E75EB4}" dt="2022-03-10T20:33:43.812" v="146" actId="20577"/>
          <ac:spMkLst>
            <pc:docMk/>
            <pc:sldMk cId="0" sldId="283"/>
            <ac:spMk id="19" creationId="{00000000-0000-0000-0000-000000000000}"/>
          </ac:spMkLst>
        </pc:spChg>
      </pc:sldChg>
      <pc:sldChg chg="del">
        <pc:chgData name="Alon Pinheiro" userId="68d1182545d76c74" providerId="LiveId" clId="{FFB44F83-4CC3-484B-983D-326B58E75EB4}" dt="2022-03-10T20:26:43.033" v="136" actId="47"/>
        <pc:sldMkLst>
          <pc:docMk/>
          <pc:sldMk cId="0" sldId="289"/>
        </pc:sldMkLst>
      </pc:sldChg>
      <pc:sldChg chg="modSp mod">
        <pc:chgData name="Alon Pinheiro" userId="68d1182545d76c74" providerId="LiveId" clId="{FFB44F83-4CC3-484B-983D-326B58E75EB4}" dt="2022-03-10T20:33:53.295" v="149" actId="20577"/>
        <pc:sldMkLst>
          <pc:docMk/>
          <pc:sldMk cId="0" sldId="290"/>
        </pc:sldMkLst>
        <pc:spChg chg="mod">
          <ac:chgData name="Alon Pinheiro" userId="68d1182545d76c74" providerId="LiveId" clId="{FFB44F83-4CC3-484B-983D-326B58E75EB4}" dt="2022-03-10T20:33:53.295" v="149" actId="20577"/>
          <ac:spMkLst>
            <pc:docMk/>
            <pc:sldMk cId="0" sldId="290"/>
            <ac:spMk id="7" creationId="{00000000-0000-0000-0000-000000000000}"/>
          </ac:spMkLst>
        </pc:spChg>
        <pc:spChg chg="mod">
          <ac:chgData name="Alon Pinheiro" userId="68d1182545d76c74" providerId="LiveId" clId="{FFB44F83-4CC3-484B-983D-326B58E75EB4}" dt="2022-03-10T20:31:42.866" v="141" actId="20577"/>
          <ac:spMkLst>
            <pc:docMk/>
            <pc:sldMk cId="0" sldId="290"/>
            <ac:spMk id="8" creationId="{00000000-0000-0000-0000-000000000000}"/>
          </ac:spMkLst>
        </pc:spChg>
      </pc:sldChg>
      <pc:sldChg chg="add setBg">
        <pc:chgData name="Alon Pinheiro" userId="68d1182545d76c74" providerId="LiveId" clId="{FFB44F83-4CC3-484B-983D-326B58E75EB4}" dt="2022-03-10T20:26:45.567" v="137"/>
        <pc:sldMkLst>
          <pc:docMk/>
          <pc:sldMk cId="741006599" sldId="292"/>
        </pc:sldMkLst>
      </pc:sldChg>
      <pc:sldChg chg="add setBg">
        <pc:chgData name="Alon Pinheiro" userId="68d1182545d76c74" providerId="LiveId" clId="{FFB44F83-4CC3-484B-983D-326B58E75EB4}" dt="2022-03-10T20:26:45.567" v="137"/>
        <pc:sldMkLst>
          <pc:docMk/>
          <pc:sldMk cId="2188288839" sldId="321"/>
        </pc:sldMkLst>
      </pc:sldChg>
    </pc:docChg>
  </pc:docChgLst>
  <pc:docChgLst>
    <pc:chgData name="Alon Pinheiro" userId="4501e3c9-5ef7-40cc-a0c2-9ea35ef4d3fb" providerId="ADAL" clId="{83D48138-7F07-44B1-AB4A-B49B604A8552}"/>
    <pc:docChg chg="undo redo custSel addSld delSld modSld sldOrd">
      <pc:chgData name="Alon Pinheiro" userId="4501e3c9-5ef7-40cc-a0c2-9ea35ef4d3fb" providerId="ADAL" clId="{83D48138-7F07-44B1-AB4A-B49B604A8552}" dt="2022-05-13T16:25:22.370" v="1811" actId="14100"/>
      <pc:docMkLst>
        <pc:docMk/>
      </pc:docMkLst>
      <pc:sldChg chg="del">
        <pc:chgData name="Alon Pinheiro" userId="4501e3c9-5ef7-40cc-a0c2-9ea35ef4d3fb" providerId="ADAL" clId="{83D48138-7F07-44B1-AB4A-B49B604A8552}" dt="2022-05-10T16:21:34.188" v="0" actId="47"/>
        <pc:sldMkLst>
          <pc:docMk/>
          <pc:sldMk cId="0" sldId="256"/>
        </pc:sldMkLst>
      </pc:sldChg>
      <pc:sldChg chg="addSp delSp modSp mod">
        <pc:chgData name="Alon Pinheiro" userId="4501e3c9-5ef7-40cc-a0c2-9ea35ef4d3fb" providerId="ADAL" clId="{83D48138-7F07-44B1-AB4A-B49B604A8552}" dt="2022-05-10T16:35:41.351" v="545" actId="1076"/>
        <pc:sldMkLst>
          <pc:docMk/>
          <pc:sldMk cId="0" sldId="257"/>
        </pc:sldMkLst>
        <pc:spChg chg="del">
          <ac:chgData name="Alon Pinheiro" userId="4501e3c9-5ef7-40cc-a0c2-9ea35ef4d3fb" providerId="ADAL" clId="{83D48138-7F07-44B1-AB4A-B49B604A8552}" dt="2022-05-10T16:33:20.146" v="435" actId="478"/>
          <ac:spMkLst>
            <pc:docMk/>
            <pc:sldMk cId="0" sldId="257"/>
            <ac:spMk id="6" creationId="{00000000-0000-0000-0000-000000000000}"/>
          </ac:spMkLst>
        </pc:spChg>
        <pc:spChg chg="del topLvl">
          <ac:chgData name="Alon Pinheiro" userId="4501e3c9-5ef7-40cc-a0c2-9ea35ef4d3fb" providerId="ADAL" clId="{83D48138-7F07-44B1-AB4A-B49B604A8552}" dt="2022-05-10T16:22:17.301" v="47" actId="478"/>
          <ac:spMkLst>
            <pc:docMk/>
            <pc:sldMk cId="0" sldId="257"/>
            <ac:spMk id="8" creationId="{00000000-0000-0000-0000-000000000000}"/>
          </ac:spMkLst>
        </pc:spChg>
        <pc:spChg chg="mod topLvl">
          <ac:chgData name="Alon Pinheiro" userId="4501e3c9-5ef7-40cc-a0c2-9ea35ef4d3fb" providerId="ADAL" clId="{83D48138-7F07-44B1-AB4A-B49B604A8552}" dt="2022-05-10T16:34:48.780" v="516" actId="20577"/>
          <ac:spMkLst>
            <pc:docMk/>
            <pc:sldMk cId="0" sldId="257"/>
            <ac:spMk id="9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16:33:27.167" v="437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16:35:41.351" v="545" actId="1076"/>
          <ac:spMkLst>
            <pc:docMk/>
            <pc:sldMk cId="0" sldId="257"/>
            <ac:spMk id="11" creationId="{00000000-0000-0000-0000-000000000000}"/>
          </ac:spMkLst>
        </pc:spChg>
        <pc:spChg chg="add mod">
          <ac:chgData name="Alon Pinheiro" userId="4501e3c9-5ef7-40cc-a0c2-9ea35ef4d3fb" providerId="ADAL" clId="{83D48138-7F07-44B1-AB4A-B49B604A8552}" dt="2022-05-10T16:35:26.669" v="542" actId="1076"/>
          <ac:spMkLst>
            <pc:docMk/>
            <pc:sldMk cId="0" sldId="257"/>
            <ac:spMk id="13" creationId="{3BF6A2FC-3549-C160-37A3-90DF88E807B4}"/>
          </ac:spMkLst>
        </pc:spChg>
        <pc:grpChg chg="del">
          <ac:chgData name="Alon Pinheiro" userId="4501e3c9-5ef7-40cc-a0c2-9ea35ef4d3fb" providerId="ADAL" clId="{83D48138-7F07-44B1-AB4A-B49B604A8552}" dt="2022-05-10T16:33:22.437" v="436" actId="478"/>
          <ac:grpSpMkLst>
            <pc:docMk/>
            <pc:sldMk cId="0" sldId="257"/>
            <ac:grpSpMk id="2" creationId="{00000000-0000-0000-0000-000000000000}"/>
          </ac:grpSpMkLst>
        </pc:grpChg>
        <pc:grpChg chg="del">
          <ac:chgData name="Alon Pinheiro" userId="4501e3c9-5ef7-40cc-a0c2-9ea35ef4d3fb" providerId="ADAL" clId="{83D48138-7F07-44B1-AB4A-B49B604A8552}" dt="2022-05-10T16:22:17.301" v="47" actId="478"/>
          <ac:grpSpMkLst>
            <pc:docMk/>
            <pc:sldMk cId="0" sldId="257"/>
            <ac:grpSpMk id="7" creationId="{00000000-0000-0000-0000-000000000000}"/>
          </ac:grpSpMkLst>
        </pc:grpChg>
        <pc:picChg chg="del">
          <ac:chgData name="Alon Pinheiro" userId="4501e3c9-5ef7-40cc-a0c2-9ea35ef4d3fb" providerId="ADAL" clId="{83D48138-7F07-44B1-AB4A-B49B604A8552}" dt="2022-05-10T16:34:55.971" v="517" actId="478"/>
          <ac:picMkLst>
            <pc:docMk/>
            <pc:sldMk cId="0" sldId="257"/>
            <ac:picMk id="5" creationId="{00000000-0000-0000-0000-000000000000}"/>
          </ac:picMkLst>
        </pc:picChg>
      </pc:sldChg>
      <pc:sldChg chg="del">
        <pc:chgData name="Alon Pinheiro" userId="4501e3c9-5ef7-40cc-a0c2-9ea35ef4d3fb" providerId="ADAL" clId="{83D48138-7F07-44B1-AB4A-B49B604A8552}" dt="2022-05-10T16:21:44.593" v="1" actId="47"/>
        <pc:sldMkLst>
          <pc:docMk/>
          <pc:sldMk cId="0" sldId="258"/>
        </pc:sldMkLst>
      </pc:sldChg>
      <pc:sldChg chg="del">
        <pc:chgData name="Alon Pinheiro" userId="4501e3c9-5ef7-40cc-a0c2-9ea35ef4d3fb" providerId="ADAL" clId="{83D48138-7F07-44B1-AB4A-B49B604A8552}" dt="2022-05-10T16:34:59.227" v="518" actId="47"/>
        <pc:sldMkLst>
          <pc:docMk/>
          <pc:sldMk cId="0" sldId="259"/>
        </pc:sldMkLst>
      </pc:sldChg>
      <pc:sldChg chg="addSp delSp modSp del mod">
        <pc:chgData name="Alon Pinheiro" userId="4501e3c9-5ef7-40cc-a0c2-9ea35ef4d3fb" providerId="ADAL" clId="{83D48138-7F07-44B1-AB4A-B49B604A8552}" dt="2022-05-10T16:39:45.649" v="555" actId="47"/>
        <pc:sldMkLst>
          <pc:docMk/>
          <pc:sldMk cId="0" sldId="260"/>
        </pc:sldMkLst>
        <pc:spChg chg="mod">
          <ac:chgData name="Alon Pinheiro" userId="4501e3c9-5ef7-40cc-a0c2-9ea35ef4d3fb" providerId="ADAL" clId="{83D48138-7F07-44B1-AB4A-B49B604A8552}" dt="2022-05-10T16:39:32.591" v="552" actId="403"/>
          <ac:spMkLst>
            <pc:docMk/>
            <pc:sldMk cId="0" sldId="260"/>
            <ac:spMk id="24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35:48.717" v="546" actId="478"/>
          <ac:spMkLst>
            <pc:docMk/>
            <pc:sldMk cId="0" sldId="260"/>
            <ac:spMk id="32" creationId="{00000000-0000-0000-0000-000000000000}"/>
          </ac:spMkLst>
        </pc:spChg>
        <pc:spChg chg="add mod">
          <ac:chgData name="Alon Pinheiro" userId="4501e3c9-5ef7-40cc-a0c2-9ea35ef4d3fb" providerId="ADAL" clId="{83D48138-7F07-44B1-AB4A-B49B604A8552}" dt="2022-05-10T16:35:48.968" v="547"/>
          <ac:spMkLst>
            <pc:docMk/>
            <pc:sldMk cId="0" sldId="260"/>
            <ac:spMk id="34" creationId="{BC5AF4D3-FFC5-6C87-D337-5D182A5859A9}"/>
          </ac:spMkLst>
        </pc:spChg>
        <pc:spChg chg="add mod">
          <ac:chgData name="Alon Pinheiro" userId="4501e3c9-5ef7-40cc-a0c2-9ea35ef4d3fb" providerId="ADAL" clId="{83D48138-7F07-44B1-AB4A-B49B604A8552}" dt="2022-05-10T16:35:48.968" v="547"/>
          <ac:spMkLst>
            <pc:docMk/>
            <pc:sldMk cId="0" sldId="260"/>
            <ac:spMk id="35" creationId="{FF75CB44-C233-106A-BDFF-4BC3512F5E2C}"/>
          </ac:spMkLst>
        </pc:spChg>
      </pc:sldChg>
      <pc:sldChg chg="del">
        <pc:chgData name="Alon Pinheiro" userId="4501e3c9-5ef7-40cc-a0c2-9ea35ef4d3fb" providerId="ADAL" clId="{83D48138-7F07-44B1-AB4A-B49B604A8552}" dt="2022-05-10T23:00:07.871" v="1327" actId="47"/>
        <pc:sldMkLst>
          <pc:docMk/>
          <pc:sldMk cId="0" sldId="261"/>
        </pc:sldMkLst>
      </pc:sldChg>
      <pc:sldChg chg="del">
        <pc:chgData name="Alon Pinheiro" userId="4501e3c9-5ef7-40cc-a0c2-9ea35ef4d3fb" providerId="ADAL" clId="{83D48138-7F07-44B1-AB4A-B49B604A8552}" dt="2022-05-10T23:00:09.128" v="1328" actId="47"/>
        <pc:sldMkLst>
          <pc:docMk/>
          <pc:sldMk cId="0" sldId="262"/>
        </pc:sldMkLst>
      </pc:sldChg>
      <pc:sldChg chg="del">
        <pc:chgData name="Alon Pinheiro" userId="4501e3c9-5ef7-40cc-a0c2-9ea35ef4d3fb" providerId="ADAL" clId="{83D48138-7F07-44B1-AB4A-B49B604A8552}" dt="2022-05-10T23:00:09.936" v="1329" actId="47"/>
        <pc:sldMkLst>
          <pc:docMk/>
          <pc:sldMk cId="0" sldId="263"/>
        </pc:sldMkLst>
      </pc:sldChg>
      <pc:sldChg chg="addSp delSp modSp mod ord">
        <pc:chgData name="Alon Pinheiro" userId="4501e3c9-5ef7-40cc-a0c2-9ea35ef4d3fb" providerId="ADAL" clId="{83D48138-7F07-44B1-AB4A-B49B604A8552}" dt="2022-05-13T15:03:22.701" v="1600" actId="22"/>
        <pc:sldMkLst>
          <pc:docMk/>
          <pc:sldMk cId="0" sldId="264"/>
        </pc:sldMkLst>
        <pc:spChg chg="add mod ord">
          <ac:chgData name="Alon Pinheiro" userId="4501e3c9-5ef7-40cc-a0c2-9ea35ef4d3fb" providerId="ADAL" clId="{83D48138-7F07-44B1-AB4A-B49B604A8552}" dt="2022-05-10T22:55:07.275" v="1305" actId="1076"/>
          <ac:spMkLst>
            <pc:docMk/>
            <pc:sldMk cId="0" sldId="264"/>
            <ac:spMk id="2" creationId="{7DA048B4-BE3D-7529-0401-CF6845D4F4F0}"/>
          </ac:spMkLst>
        </pc:spChg>
        <pc:spChg chg="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12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13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14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15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20:42:01.663" v="713" actId="478"/>
          <ac:spMkLst>
            <pc:docMk/>
            <pc:sldMk cId="0" sldId="264"/>
            <ac:spMk id="19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02.383" v="638" actId="478"/>
          <ac:spMkLst>
            <pc:docMk/>
            <pc:sldMk cId="0" sldId="264"/>
            <ac:spMk id="20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20:42:09.377" v="718" actId="478"/>
          <ac:spMkLst>
            <pc:docMk/>
            <pc:sldMk cId="0" sldId="264"/>
            <ac:spMk id="25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12.593" v="641" actId="478"/>
          <ac:spMkLst>
            <pc:docMk/>
            <pc:sldMk cId="0" sldId="264"/>
            <ac:spMk id="26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13.903" v="642" actId="478"/>
          <ac:spMkLst>
            <pc:docMk/>
            <pc:sldMk cId="0" sldId="264"/>
            <ac:spMk id="27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11.273" v="640" actId="478"/>
          <ac:spMkLst>
            <pc:docMk/>
            <pc:sldMk cId="0" sldId="264"/>
            <ac:spMk id="28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09.923" v="639" actId="478"/>
          <ac:spMkLst>
            <pc:docMk/>
            <pc:sldMk cId="0" sldId="264"/>
            <ac:spMk id="29" creationId="{00000000-0000-0000-0000-000000000000}"/>
          </ac:spMkLst>
        </pc:spChg>
        <pc:spChg chg="del mod">
          <ac:chgData name="Alon Pinheiro" userId="4501e3c9-5ef7-40cc-a0c2-9ea35ef4d3fb" providerId="ADAL" clId="{83D48138-7F07-44B1-AB4A-B49B604A8552}" dt="2022-05-11T16:45:23.373" v="1549" actId="478"/>
          <ac:spMkLst>
            <pc:docMk/>
            <pc:sldMk cId="0" sldId="264"/>
            <ac:spMk id="31" creationId="{00000000-0000-0000-0000-000000000000}"/>
          </ac:spMkLst>
        </pc:spChg>
        <pc:spChg chg="del mod">
          <ac:chgData name="Alon Pinheiro" userId="4501e3c9-5ef7-40cc-a0c2-9ea35ef4d3fb" providerId="ADAL" clId="{83D48138-7F07-44B1-AB4A-B49B604A8552}" dt="2022-05-11T16:45:25.100" v="1550" actId="478"/>
          <ac:spMkLst>
            <pc:docMk/>
            <pc:sldMk cId="0" sldId="264"/>
            <ac:spMk id="33" creationId="{00000000-0000-0000-0000-000000000000}"/>
          </ac:spMkLst>
        </pc:spChg>
        <pc:spChg chg="del mod">
          <ac:chgData name="Alon Pinheiro" userId="4501e3c9-5ef7-40cc-a0c2-9ea35ef4d3fb" providerId="ADAL" clId="{83D48138-7F07-44B1-AB4A-B49B604A8552}" dt="2022-05-10T20:42:31.129" v="768" actId="478"/>
          <ac:spMkLst>
            <pc:docMk/>
            <pc:sldMk cId="0" sldId="264"/>
            <ac:spMk id="35" creationId="{00000000-0000-0000-0000-000000000000}"/>
          </ac:spMkLst>
        </pc:spChg>
        <pc:spChg chg="del mod">
          <ac:chgData name="Alon Pinheiro" userId="4501e3c9-5ef7-40cc-a0c2-9ea35ef4d3fb" providerId="ADAL" clId="{83D48138-7F07-44B1-AB4A-B49B604A8552}" dt="2022-05-10T20:42:29.377" v="767" actId="478"/>
          <ac:spMkLst>
            <pc:docMk/>
            <pc:sldMk cId="0" sldId="264"/>
            <ac:spMk id="36" creationId="{00000000-0000-0000-0000-000000000000}"/>
          </ac:spMkLst>
        </pc:spChg>
        <pc:spChg chg="del mod">
          <ac:chgData name="Alon Pinheiro" userId="4501e3c9-5ef7-40cc-a0c2-9ea35ef4d3fb" providerId="ADAL" clId="{83D48138-7F07-44B1-AB4A-B49B604A8552}" dt="2022-05-10T20:54:34.600" v="976" actId="478"/>
          <ac:spMkLst>
            <pc:docMk/>
            <pc:sldMk cId="0" sldId="264"/>
            <ac:spMk id="38" creationId="{00000000-0000-0000-0000-000000000000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38" creationId="{2BE97C32-37C5-685A-06DA-3D789ABE54A8}"/>
          </ac:spMkLst>
        </pc:spChg>
        <pc:spChg chg="del">
          <ac:chgData name="Alon Pinheiro" userId="4501e3c9-5ef7-40cc-a0c2-9ea35ef4d3fb" providerId="ADAL" clId="{83D48138-7F07-44B1-AB4A-B49B604A8552}" dt="2022-05-10T20:42:06.625" v="717" actId="478"/>
          <ac:spMkLst>
            <pc:docMk/>
            <pc:sldMk cId="0" sldId="264"/>
            <ac:spMk id="40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20:56:35.103" v="1018" actId="478"/>
          <ac:spMkLst>
            <pc:docMk/>
            <pc:sldMk cId="0" sldId="264"/>
            <ac:spMk id="41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0T16:45:27.643" v="643" actId="478"/>
          <ac:spMkLst>
            <pc:docMk/>
            <pc:sldMk cId="0" sldId="264"/>
            <ac:spMk id="43" creationId="{48C2EBD7-6A63-4407-8D3C-B9918F2BE299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43" creationId="{D8BF9CE3-DB04-E625-650C-CDEE5037DC59}"/>
          </ac:spMkLst>
        </pc:spChg>
        <pc:spChg chg="del">
          <ac:chgData name="Alon Pinheiro" userId="4501e3c9-5ef7-40cc-a0c2-9ea35ef4d3fb" providerId="ADAL" clId="{83D48138-7F07-44B1-AB4A-B49B604A8552}" dt="2022-05-10T16:39:38.086" v="553" actId="478"/>
          <ac:spMkLst>
            <pc:docMk/>
            <pc:sldMk cId="0" sldId="264"/>
            <ac:spMk id="44" creationId="{066018FA-D2F9-4BC7-955D-D6057158C630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44" creationId="{5BAAFFE2-8CAA-B257-00D1-A499DDF650EF}"/>
          </ac:spMkLst>
        </pc:spChg>
        <pc:spChg chg="add mod">
          <ac:chgData name="Alon Pinheiro" userId="4501e3c9-5ef7-40cc-a0c2-9ea35ef4d3fb" providerId="ADAL" clId="{83D48138-7F07-44B1-AB4A-B49B604A8552}" dt="2022-05-10T23:08:55.473" v="1342" actId="1076"/>
          <ac:spMkLst>
            <pc:docMk/>
            <pc:sldMk cId="0" sldId="264"/>
            <ac:spMk id="45" creationId="{3A515EA1-5637-D12B-17B7-9762E85568B4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51" creationId="{5C2BE291-55DB-F550-1FA0-F0C2160230FF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53" creationId="{2DC48C1A-2341-A197-A2F6-694242A03BAD}"/>
          </ac:spMkLst>
        </pc:spChg>
        <pc:spChg chg="add mod">
          <ac:chgData name="Alon Pinheiro" userId="4501e3c9-5ef7-40cc-a0c2-9ea35ef4d3fb" providerId="ADAL" clId="{83D48138-7F07-44B1-AB4A-B49B604A8552}" dt="2022-05-10T20:42:53.567" v="771" actId="571"/>
          <ac:spMkLst>
            <pc:docMk/>
            <pc:sldMk cId="0" sldId="264"/>
            <ac:spMk id="55" creationId="{A9B333D5-7F03-6BA7-C1F4-2E7958D6618D}"/>
          </ac:spMkLst>
        </pc:spChg>
        <pc:spChg chg="add mod">
          <ac:chgData name="Alon Pinheiro" userId="4501e3c9-5ef7-40cc-a0c2-9ea35ef4d3fb" providerId="ADAL" clId="{83D48138-7F07-44B1-AB4A-B49B604A8552}" dt="2022-05-10T22:58:15.958" v="1318" actId="1076"/>
          <ac:spMkLst>
            <pc:docMk/>
            <pc:sldMk cId="0" sldId="264"/>
            <ac:spMk id="56" creationId="{5655C7BF-8AD5-3AFB-C91E-76EA852B64BC}"/>
          </ac:spMkLst>
        </pc:spChg>
        <pc:spChg chg="add 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57" creationId="{DB538B82-8751-0BE5-B0EF-83CD7349DDC5}"/>
          </ac:spMkLst>
        </pc:spChg>
        <pc:spChg chg="add mod">
          <ac:chgData name="Alon Pinheiro" userId="4501e3c9-5ef7-40cc-a0c2-9ea35ef4d3fb" providerId="ADAL" clId="{83D48138-7F07-44B1-AB4A-B49B604A8552}" dt="2022-05-10T20:45:00.380" v="845" actId="571"/>
          <ac:spMkLst>
            <pc:docMk/>
            <pc:sldMk cId="0" sldId="264"/>
            <ac:spMk id="58" creationId="{7A090D1B-A966-D1C2-C6B5-0F02ED3E0E1D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60" creationId="{66BAE456-D43D-E233-628A-8E945A542718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61" creationId="{007E3F86-2ED6-55D9-2B70-97411F3EE4C2}"/>
          </ac:spMkLst>
        </pc:spChg>
        <pc:spChg chg="add mod">
          <ac:chgData name="Alon Pinheiro" userId="4501e3c9-5ef7-40cc-a0c2-9ea35ef4d3fb" providerId="ADAL" clId="{83D48138-7F07-44B1-AB4A-B49B604A8552}" dt="2022-05-10T20:50:51.107" v="895" actId="571"/>
          <ac:spMkLst>
            <pc:docMk/>
            <pc:sldMk cId="0" sldId="264"/>
            <ac:spMk id="64" creationId="{29B3CCBB-7F0E-8AD9-E60C-CA6118B9A571}"/>
          </ac:spMkLst>
        </pc:spChg>
        <pc:spChg chg="add 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65" creationId="{B811EC83-DA67-10DA-0249-1BD755FD8D34}"/>
          </ac:spMkLst>
        </pc:spChg>
        <pc:spChg chg="add 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66" creationId="{FF3FD6B5-FA3A-AB84-2A9E-82274E825660}"/>
          </ac:spMkLst>
        </pc:spChg>
        <pc:spChg chg="add mod">
          <ac:chgData name="Alon Pinheiro" userId="4501e3c9-5ef7-40cc-a0c2-9ea35ef4d3fb" providerId="ADAL" clId="{83D48138-7F07-44B1-AB4A-B49B604A8552}" dt="2022-05-10T22:35:22.564" v="1160" actId="1038"/>
          <ac:spMkLst>
            <pc:docMk/>
            <pc:sldMk cId="0" sldId="264"/>
            <ac:spMk id="67" creationId="{5645AEAD-0078-CA09-EAA3-3ED770E8E117}"/>
          </ac:spMkLst>
        </pc:spChg>
        <pc:spChg chg="add mod">
          <ac:chgData name="Alon Pinheiro" userId="4501e3c9-5ef7-40cc-a0c2-9ea35ef4d3fb" providerId="ADAL" clId="{83D48138-7F07-44B1-AB4A-B49B604A8552}" dt="2022-05-10T20:56:35.506" v="1019"/>
          <ac:spMkLst>
            <pc:docMk/>
            <pc:sldMk cId="0" sldId="264"/>
            <ac:spMk id="68" creationId="{B668C14B-C2ED-1383-677C-EDF1F85BC9B3}"/>
          </ac:spMkLst>
        </pc:spChg>
        <pc:spChg chg="add mod">
          <ac:chgData name="Alon Pinheiro" userId="4501e3c9-5ef7-40cc-a0c2-9ea35ef4d3fb" providerId="ADAL" clId="{83D48138-7F07-44B1-AB4A-B49B604A8552}" dt="2022-05-10T20:56:35.506" v="1019"/>
          <ac:spMkLst>
            <pc:docMk/>
            <pc:sldMk cId="0" sldId="264"/>
            <ac:spMk id="69" creationId="{D259089D-6835-BCDD-9C05-4FB9048666F0}"/>
          </ac:spMkLst>
        </pc:spChg>
        <pc:spChg chg="add del mod">
          <ac:chgData name="Alon Pinheiro" userId="4501e3c9-5ef7-40cc-a0c2-9ea35ef4d3fb" providerId="ADAL" clId="{83D48138-7F07-44B1-AB4A-B49B604A8552}" dt="2022-05-11T16:45:27.094" v="1552" actId="478"/>
          <ac:spMkLst>
            <pc:docMk/>
            <pc:sldMk cId="0" sldId="264"/>
            <ac:spMk id="70" creationId="{21B5CA6B-F0AF-8949-D96B-C72923932D1D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73" creationId="{2EBF950B-1FDD-26EA-6796-621503907328}"/>
          </ac:spMkLst>
        </pc:spChg>
        <pc:spChg chg="mod">
          <ac:chgData name="Alon Pinheiro" userId="4501e3c9-5ef7-40cc-a0c2-9ea35ef4d3fb" providerId="ADAL" clId="{83D48138-7F07-44B1-AB4A-B49B604A8552}" dt="2022-05-10T22:32:03.735" v="1105"/>
          <ac:spMkLst>
            <pc:docMk/>
            <pc:sldMk cId="0" sldId="264"/>
            <ac:spMk id="74" creationId="{AB80D715-4600-32B9-D092-1513DB35FE85}"/>
          </ac:spMkLst>
        </pc:spChg>
        <pc:spChg chg="add mod ord">
          <ac:chgData name="Alon Pinheiro" userId="4501e3c9-5ef7-40cc-a0c2-9ea35ef4d3fb" providerId="ADAL" clId="{83D48138-7F07-44B1-AB4A-B49B604A8552}" dt="2022-05-10T22:55:07.275" v="1305" actId="1076"/>
          <ac:spMkLst>
            <pc:docMk/>
            <pc:sldMk cId="0" sldId="264"/>
            <ac:spMk id="75" creationId="{D6F6F6E5-9234-F218-BB28-3BEB9E3AD089}"/>
          </ac:spMkLst>
        </pc:spChg>
        <pc:spChg chg="add mod">
          <ac:chgData name="Alon Pinheiro" userId="4501e3c9-5ef7-40cc-a0c2-9ea35ef4d3fb" providerId="ADAL" clId="{83D48138-7F07-44B1-AB4A-B49B604A8552}" dt="2022-05-10T22:34:13.398" v="1128" actId="571"/>
          <ac:spMkLst>
            <pc:docMk/>
            <pc:sldMk cId="0" sldId="264"/>
            <ac:spMk id="76" creationId="{52C26371-6224-1B0C-3172-2AEB42DF5B01}"/>
          </ac:spMkLst>
        </pc:spChg>
        <pc:spChg chg="add del mod">
          <ac:chgData name="Alon Pinheiro" userId="4501e3c9-5ef7-40cc-a0c2-9ea35ef4d3fb" providerId="ADAL" clId="{83D48138-7F07-44B1-AB4A-B49B604A8552}" dt="2022-05-10T22:34:12.964" v="1127" actId="571"/>
          <ac:spMkLst>
            <pc:docMk/>
            <pc:sldMk cId="0" sldId="264"/>
            <ac:spMk id="77" creationId="{832B1D9B-838C-5AC0-CBA2-D896362777D4}"/>
          </ac:spMkLst>
        </pc:spChg>
        <pc:spChg chg="add mod ord">
          <ac:chgData name="Alon Pinheiro" userId="4501e3c9-5ef7-40cc-a0c2-9ea35ef4d3fb" providerId="ADAL" clId="{83D48138-7F07-44B1-AB4A-B49B604A8552}" dt="2022-05-10T22:55:07.275" v="1305" actId="1076"/>
          <ac:spMkLst>
            <pc:docMk/>
            <pc:sldMk cId="0" sldId="264"/>
            <ac:spMk id="78" creationId="{ACDD6EB3-1AD3-44DE-56E5-C2EBE98E776D}"/>
          </ac:spMkLst>
        </pc:spChg>
        <pc:spChg chg="add mod ord">
          <ac:chgData name="Alon Pinheiro" userId="4501e3c9-5ef7-40cc-a0c2-9ea35ef4d3fb" providerId="ADAL" clId="{83D48138-7F07-44B1-AB4A-B49B604A8552}" dt="2022-05-10T22:55:07.275" v="1305" actId="1076"/>
          <ac:spMkLst>
            <pc:docMk/>
            <pc:sldMk cId="0" sldId="264"/>
            <ac:spMk id="79" creationId="{4CE24E12-BF24-EE2A-CFFC-E1C57A2C1D3E}"/>
          </ac:spMkLst>
        </pc:spChg>
        <pc:spChg chg="add mod ord">
          <ac:chgData name="Alon Pinheiro" userId="4501e3c9-5ef7-40cc-a0c2-9ea35ef4d3fb" providerId="ADAL" clId="{83D48138-7F07-44B1-AB4A-B49B604A8552}" dt="2022-05-10T22:55:07.275" v="1305" actId="1076"/>
          <ac:spMkLst>
            <pc:docMk/>
            <pc:sldMk cId="0" sldId="264"/>
            <ac:spMk id="80" creationId="{AE1FAAD9-B184-A4A9-8C8A-A1A6C05C6535}"/>
          </ac:spMkLst>
        </pc:spChg>
        <pc:spChg chg="add del mod">
          <ac:chgData name="Alon Pinheiro" userId="4501e3c9-5ef7-40cc-a0c2-9ea35ef4d3fb" providerId="ADAL" clId="{83D48138-7F07-44B1-AB4A-B49B604A8552}" dt="2022-05-10T22:53:15.919" v="1285" actId="478"/>
          <ac:spMkLst>
            <pc:docMk/>
            <pc:sldMk cId="0" sldId="264"/>
            <ac:spMk id="86" creationId="{982EDBCC-8580-F1F7-4956-BC3BB50B2FE5}"/>
          </ac:spMkLst>
        </pc:spChg>
        <pc:spChg chg="add del">
          <ac:chgData name="Alon Pinheiro" userId="4501e3c9-5ef7-40cc-a0c2-9ea35ef4d3fb" providerId="ADAL" clId="{83D48138-7F07-44B1-AB4A-B49B604A8552}" dt="2022-05-10T22:53:54.719" v="1291" actId="478"/>
          <ac:spMkLst>
            <pc:docMk/>
            <pc:sldMk cId="0" sldId="264"/>
            <ac:spMk id="88" creationId="{5EDB9644-B242-5DE9-B6A4-3B47C280ED15}"/>
          </ac:spMkLst>
        </pc:spChg>
        <pc:spChg chg="add del mod">
          <ac:chgData name="Alon Pinheiro" userId="4501e3c9-5ef7-40cc-a0c2-9ea35ef4d3fb" providerId="ADAL" clId="{83D48138-7F07-44B1-AB4A-B49B604A8552}" dt="2022-05-10T22:55:59.473" v="1317" actId="478"/>
          <ac:spMkLst>
            <pc:docMk/>
            <pc:sldMk cId="0" sldId="264"/>
            <ac:spMk id="101" creationId="{325075BF-DCD0-54AB-08E2-90726A3F732D}"/>
          </ac:spMkLst>
        </pc:spChg>
        <pc:grpChg chg="del">
          <ac:chgData name="Alon Pinheiro" userId="4501e3c9-5ef7-40cc-a0c2-9ea35ef4d3fb" providerId="ADAL" clId="{83D48138-7F07-44B1-AB4A-B49B604A8552}" dt="2022-05-10T20:42:10.226" v="719" actId="478"/>
          <ac:grpSpMkLst>
            <pc:docMk/>
            <pc:sldMk cId="0" sldId="264"/>
            <ac:grpSpMk id="2" creationId="{00000000-0000-0000-0000-000000000000}"/>
          </ac:grpSpMkLst>
        </pc:grpChg>
        <pc:grpChg chg="add del mod">
          <ac:chgData name="Alon Pinheiro" userId="4501e3c9-5ef7-40cc-a0c2-9ea35ef4d3fb" providerId="ADAL" clId="{83D48138-7F07-44B1-AB4A-B49B604A8552}" dt="2022-05-10T22:34:27.670" v="1133" actId="478"/>
          <ac:grpSpMkLst>
            <pc:docMk/>
            <pc:sldMk cId="0" sldId="264"/>
            <ac:grpSpMk id="37" creationId="{75B5A7B3-B082-0CAE-9681-E29CE73B9AC7}"/>
          </ac:grpSpMkLst>
        </pc:grpChg>
        <pc:grpChg chg="add del mod">
          <ac:chgData name="Alon Pinheiro" userId="4501e3c9-5ef7-40cc-a0c2-9ea35ef4d3fb" providerId="ADAL" clId="{83D48138-7F07-44B1-AB4A-B49B604A8552}" dt="2022-05-10T22:34:54.388" v="1138" actId="478"/>
          <ac:grpSpMkLst>
            <pc:docMk/>
            <pc:sldMk cId="0" sldId="264"/>
            <ac:grpSpMk id="39" creationId="{60335892-1F20-0531-EA81-75589E31A1FE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40" creationId="{FAE75642-1E81-DAD7-5590-DD4E93FCC4C4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41" creationId="{63B22220-EEDE-A5C4-7F20-C019DFE48A1C}"/>
          </ac:grpSpMkLst>
        </pc:grpChg>
        <pc:grpChg chg="add del mod">
          <ac:chgData name="Alon Pinheiro" userId="4501e3c9-5ef7-40cc-a0c2-9ea35ef4d3fb" providerId="ADAL" clId="{83D48138-7F07-44B1-AB4A-B49B604A8552}" dt="2022-05-10T22:34:54.966" v="1139" actId="478"/>
          <ac:grpSpMkLst>
            <pc:docMk/>
            <pc:sldMk cId="0" sldId="264"/>
            <ac:grpSpMk id="46" creationId="{335F62B8-388C-BBB1-D9B6-E5541D2243C6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48" creationId="{9CF333FA-D427-28A6-12DC-D3A691B696FA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49" creationId="{696509D3-72EB-2878-EA6D-D5D62C432DAF}"/>
          </ac:grpSpMkLst>
        </pc:grpChg>
        <pc:grpChg chg="add del mod">
          <ac:chgData name="Alon Pinheiro" userId="4501e3c9-5ef7-40cc-a0c2-9ea35ef4d3fb" providerId="ADAL" clId="{83D48138-7F07-44B1-AB4A-B49B604A8552}" dt="2022-05-10T22:34:55.432" v="1140" actId="478"/>
          <ac:grpSpMkLst>
            <pc:docMk/>
            <pc:sldMk cId="0" sldId="264"/>
            <ac:grpSpMk id="55" creationId="{87F17ACF-202A-03D4-A2A5-FA5D11E9EE4F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58" creationId="{E1381076-5438-CF13-8A54-CC849DDF6FE2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59" creationId="{DD5DADFC-512A-6726-B72D-35C0CD48E0F7}"/>
          </ac:grpSpMkLst>
        </pc:grpChg>
        <pc:grpChg chg="add del mod">
          <ac:chgData name="Alon Pinheiro" userId="4501e3c9-5ef7-40cc-a0c2-9ea35ef4d3fb" providerId="ADAL" clId="{83D48138-7F07-44B1-AB4A-B49B604A8552}" dt="2022-05-10T22:34:55.873" v="1141" actId="478"/>
          <ac:grpSpMkLst>
            <pc:docMk/>
            <pc:sldMk cId="0" sldId="264"/>
            <ac:grpSpMk id="62" creationId="{905E1C43-D97D-7CBF-D3F8-2446DE662228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64" creationId="{26BD7C5F-63C9-58CB-5A84-258B24E488D4}"/>
          </ac:grpSpMkLst>
        </pc:grpChg>
        <pc:grpChg chg="mod">
          <ac:chgData name="Alon Pinheiro" userId="4501e3c9-5ef7-40cc-a0c2-9ea35ef4d3fb" providerId="ADAL" clId="{83D48138-7F07-44B1-AB4A-B49B604A8552}" dt="2022-05-10T22:32:03.735" v="1105"/>
          <ac:grpSpMkLst>
            <pc:docMk/>
            <pc:sldMk cId="0" sldId="264"/>
            <ac:grpSpMk id="71" creationId="{1FC1E146-AE2E-030E-E38F-27A88B2C5E0F}"/>
          </ac:grpSpMkLst>
        </pc:grp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5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6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7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7.423" v="1165" actId="1038"/>
          <ac:picMkLst>
            <pc:docMk/>
            <pc:sldMk cId="0" sldId="264"/>
            <ac:picMk id="8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9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10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11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16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0T20:42:03.785" v="715" actId="478"/>
          <ac:picMkLst>
            <pc:docMk/>
            <pc:sldMk cId="0" sldId="264"/>
            <ac:picMk id="17" creationId="{00000000-0000-0000-0000-000000000000}"/>
          </ac:picMkLst>
        </pc:picChg>
        <pc:picChg chg="add del">
          <ac:chgData name="Alon Pinheiro" userId="4501e3c9-5ef7-40cc-a0c2-9ea35ef4d3fb" providerId="ADAL" clId="{83D48138-7F07-44B1-AB4A-B49B604A8552}" dt="2022-05-13T15:03:22.701" v="1600" actId="22"/>
          <ac:picMkLst>
            <pc:docMk/>
            <pc:sldMk cId="0" sldId="264"/>
            <ac:picMk id="17" creationId="{39D45061-746B-F859-FCA8-F2782391D960}"/>
          </ac:picMkLst>
        </pc:picChg>
        <pc:picChg chg="del">
          <ac:chgData name="Alon Pinheiro" userId="4501e3c9-5ef7-40cc-a0c2-9ea35ef4d3fb" providerId="ADAL" clId="{83D48138-7F07-44B1-AB4A-B49B604A8552}" dt="2022-05-10T20:42:02.433" v="714" actId="478"/>
          <ac:picMkLst>
            <pc:docMk/>
            <pc:sldMk cId="0" sldId="264"/>
            <ac:picMk id="18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21" creationId="{00000000-0000-0000-0000-000000000000}"/>
          </ac:picMkLst>
        </pc:picChg>
        <pc:picChg chg="add del mod modCrop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22" creationId="{00000000-0000-0000-0000-000000000000}"/>
          </ac:picMkLst>
        </pc:picChg>
        <pc:picChg chg="add del mod">
          <ac:chgData name="Alon Pinheiro" userId="4501e3c9-5ef7-40cc-a0c2-9ea35ef4d3fb" providerId="ADAL" clId="{83D48138-7F07-44B1-AB4A-B49B604A8552}" dt="2022-05-10T22:46:50.451" v="1260" actId="478"/>
          <ac:picMkLst>
            <pc:docMk/>
            <pc:sldMk cId="0" sldId="264"/>
            <ac:picMk id="23" creationId="{00000000-0000-0000-0000-000000000000}"/>
          </ac:picMkLst>
        </pc:picChg>
        <pc:picChg chg="add 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30" creationId="{BF0064AB-0882-32B6-FAEA-554C12F75296}"/>
          </ac:picMkLst>
        </pc:picChg>
        <pc:picChg chg="del mod">
          <ac:chgData name="Alon Pinheiro" userId="4501e3c9-5ef7-40cc-a0c2-9ea35ef4d3fb" providerId="ADAL" clId="{83D48138-7F07-44B1-AB4A-B49B604A8552}" dt="2022-05-11T16:45:25.708" v="1551" actId="478"/>
          <ac:picMkLst>
            <pc:docMk/>
            <pc:sldMk cId="0" sldId="264"/>
            <ac:picMk id="32" creationId="{00000000-0000-0000-0000-000000000000}"/>
          </ac:picMkLst>
        </pc:picChg>
        <pc:picChg chg="del mod">
          <ac:chgData name="Alon Pinheiro" userId="4501e3c9-5ef7-40cc-a0c2-9ea35ef4d3fb" providerId="ADAL" clId="{83D48138-7F07-44B1-AB4A-B49B604A8552}" dt="2022-05-10T20:42:32.072" v="769" actId="478"/>
          <ac:picMkLst>
            <pc:docMk/>
            <pc:sldMk cId="0" sldId="264"/>
            <ac:picMk id="34" creationId="{00000000-0000-0000-0000-000000000000}"/>
          </ac:picMkLst>
        </pc:picChg>
        <pc:picChg chg="del mod">
          <ac:chgData name="Alon Pinheiro" userId="4501e3c9-5ef7-40cc-a0c2-9ea35ef4d3fb" providerId="ADAL" clId="{83D48138-7F07-44B1-AB4A-B49B604A8552}" dt="2022-05-10T20:54:35.174" v="977" actId="478"/>
          <ac:picMkLst>
            <pc:docMk/>
            <pc:sldMk cId="0" sldId="264"/>
            <ac:picMk id="37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0T20:42:04.737" v="716" actId="478"/>
          <ac:picMkLst>
            <pc:docMk/>
            <pc:sldMk cId="0" sldId="264"/>
            <ac:picMk id="39" creationId="{00000000-0000-0000-0000-000000000000}"/>
          </ac:picMkLst>
        </pc:picChg>
        <pc:picChg chg="add del mod">
          <ac:chgData name="Alon Pinheiro" userId="4501e3c9-5ef7-40cc-a0c2-9ea35ef4d3fb" providerId="ADAL" clId="{83D48138-7F07-44B1-AB4A-B49B604A8552}" dt="2022-05-10T16:45:44.483" v="646" actId="478"/>
          <ac:picMkLst>
            <pc:docMk/>
            <pc:sldMk cId="0" sldId="264"/>
            <ac:picMk id="46" creationId="{0D6D64CE-5208-F7C6-B4E9-A60F72E9AEC5}"/>
          </ac:picMkLst>
        </pc:picChg>
        <pc:picChg chg="add 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47" creationId="{692A9A68-4DED-910B-8F39-D01E3215BF1F}"/>
          </ac:picMkLst>
        </pc:picChg>
        <pc:picChg chg="add del mod">
          <ac:chgData name="Alon Pinheiro" userId="4501e3c9-5ef7-40cc-a0c2-9ea35ef4d3fb" providerId="ADAL" clId="{83D48138-7F07-44B1-AB4A-B49B604A8552}" dt="2022-05-10T20:16:48.017" v="670" actId="478"/>
          <ac:picMkLst>
            <pc:docMk/>
            <pc:sldMk cId="0" sldId="264"/>
            <ac:picMk id="48" creationId="{276B03FF-8581-618D-DB24-91E36618D8A0}"/>
          </ac:picMkLst>
        </pc:picChg>
        <pc:picChg chg="add 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50" creationId="{A81F84D1-2E94-1522-3BFD-DA3689FE62A5}"/>
          </ac:picMkLst>
        </pc:picChg>
        <pc:picChg chg="add 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52" creationId="{FED1FA52-1D38-12A7-A16A-1350B3C6D360}"/>
          </ac:picMkLst>
        </pc:picChg>
        <pc:picChg chg="add mod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54" creationId="{B75F62E5-9AC7-C6BA-FB06-B1FAD1506075}"/>
          </ac:picMkLst>
        </pc:picChg>
        <pc:picChg chg="add mod modCrop">
          <ac:chgData name="Alon Pinheiro" userId="4501e3c9-5ef7-40cc-a0c2-9ea35ef4d3fb" providerId="ADAL" clId="{83D48138-7F07-44B1-AB4A-B49B604A8552}" dt="2022-05-10T22:35:22.564" v="1160" actId="1038"/>
          <ac:picMkLst>
            <pc:docMk/>
            <pc:sldMk cId="0" sldId="264"/>
            <ac:picMk id="63" creationId="{A179CAAE-692D-BC18-B904-180DAA5EB49B}"/>
          </ac:picMkLst>
        </pc:picChg>
        <pc:picChg chg="add del mod">
          <ac:chgData name="Alon Pinheiro" userId="4501e3c9-5ef7-40cc-a0c2-9ea35ef4d3fb" providerId="ADAL" clId="{83D48138-7F07-44B1-AB4A-B49B604A8552}" dt="2022-05-10T20:57:44.162" v="1098" actId="478"/>
          <ac:picMkLst>
            <pc:docMk/>
            <pc:sldMk cId="0" sldId="264"/>
            <ac:picMk id="71" creationId="{EE3D7F11-C337-A38B-BAEC-473346C3307B}"/>
          </ac:picMkLst>
        </pc:picChg>
        <pc:picChg chg="add del mod">
          <ac:chgData name="Alon Pinheiro" userId="4501e3c9-5ef7-40cc-a0c2-9ea35ef4d3fb" providerId="ADAL" clId="{83D48138-7F07-44B1-AB4A-B49B604A8552}" dt="2022-05-11T16:45:27.842" v="1553" actId="478"/>
          <ac:picMkLst>
            <pc:docMk/>
            <pc:sldMk cId="0" sldId="264"/>
            <ac:picMk id="72" creationId="{0FEE7BDA-47A1-CE97-1A55-B2DCB1B75FEA}"/>
          </ac:picMkLst>
        </pc:picChg>
        <pc:picChg chg="add del mod">
          <ac:chgData name="Alon Pinheiro" userId="4501e3c9-5ef7-40cc-a0c2-9ea35ef4d3fb" providerId="ADAL" clId="{83D48138-7F07-44B1-AB4A-B49B604A8552}" dt="2022-05-10T22:59:11.428" v="1325" actId="478"/>
          <ac:picMkLst>
            <pc:docMk/>
            <pc:sldMk cId="0" sldId="264"/>
            <ac:picMk id="104" creationId="{62FF4F10-88B7-0318-7D37-47755FF1DB8D}"/>
          </ac:picMkLst>
        </pc:picChg>
        <pc:picChg chg="add del mod">
          <ac:chgData name="Alon Pinheiro" userId="4501e3c9-5ef7-40cc-a0c2-9ea35ef4d3fb" providerId="ADAL" clId="{83D48138-7F07-44B1-AB4A-B49B604A8552}" dt="2022-05-11T16:45:21.686" v="1548" actId="478"/>
          <ac:picMkLst>
            <pc:docMk/>
            <pc:sldMk cId="0" sldId="264"/>
            <ac:picMk id="105" creationId="{5DD14FCD-E9C3-0A6B-754A-218FFD0F3F9E}"/>
          </ac:picMkLst>
        </pc:picChg>
        <pc:cxnChg chg="add mod">
          <ac:chgData name="Alon Pinheiro" userId="4501e3c9-5ef7-40cc-a0c2-9ea35ef4d3fb" providerId="ADAL" clId="{83D48138-7F07-44B1-AB4A-B49B604A8552}" dt="2022-05-10T22:55:11.130" v="1306" actId="14100"/>
          <ac:cxnSpMkLst>
            <pc:docMk/>
            <pc:sldMk cId="0" sldId="264"/>
            <ac:cxnSpMk id="4" creationId="{3118F019-F99A-E25F-6C28-52EC996CE622}"/>
          </ac:cxnSpMkLst>
        </pc:cxnChg>
        <pc:cxnChg chg="add del mod">
          <ac:chgData name="Alon Pinheiro" userId="4501e3c9-5ef7-40cc-a0c2-9ea35ef4d3fb" providerId="ADAL" clId="{83D48138-7F07-44B1-AB4A-B49B604A8552}" dt="2022-05-10T20:46:09.704" v="870" actId="11529"/>
          <ac:cxnSpMkLst>
            <pc:docMk/>
            <pc:sldMk cId="0" sldId="264"/>
            <ac:cxnSpMk id="60" creationId="{B5AF0004-B322-A5DC-CF94-3638414998CE}"/>
          </ac:cxnSpMkLst>
        </pc:cxnChg>
        <pc:cxnChg chg="add mod">
          <ac:chgData name="Alon Pinheiro" userId="4501e3c9-5ef7-40cc-a0c2-9ea35ef4d3fb" providerId="ADAL" clId="{83D48138-7F07-44B1-AB4A-B49B604A8552}" dt="2022-05-10T22:55:59.473" v="1317" actId="478"/>
          <ac:cxnSpMkLst>
            <pc:docMk/>
            <pc:sldMk cId="0" sldId="264"/>
            <ac:cxnSpMk id="81" creationId="{532B7BBC-B681-C0F1-D3F8-EC7D372ADDEF}"/>
          </ac:cxnSpMkLst>
        </pc:cxnChg>
        <pc:cxnChg chg="add mod">
          <ac:chgData name="Alon Pinheiro" userId="4501e3c9-5ef7-40cc-a0c2-9ea35ef4d3fb" providerId="ADAL" clId="{83D48138-7F07-44B1-AB4A-B49B604A8552}" dt="2022-05-10T22:55:15.684" v="1308" actId="14100"/>
          <ac:cxnSpMkLst>
            <pc:docMk/>
            <pc:sldMk cId="0" sldId="264"/>
            <ac:cxnSpMk id="82" creationId="{BCA15BEC-FD21-B63D-3B8A-C19EF0EEA996}"/>
          </ac:cxnSpMkLst>
        </pc:cxnChg>
        <pc:cxnChg chg="add mod">
          <ac:chgData name="Alon Pinheiro" userId="4501e3c9-5ef7-40cc-a0c2-9ea35ef4d3fb" providerId="ADAL" clId="{83D48138-7F07-44B1-AB4A-B49B604A8552}" dt="2022-05-10T22:55:18.408" v="1309" actId="14100"/>
          <ac:cxnSpMkLst>
            <pc:docMk/>
            <pc:sldMk cId="0" sldId="264"/>
            <ac:cxnSpMk id="83" creationId="{E987C201-625A-5E4D-0B0A-74312576F3CD}"/>
          </ac:cxnSpMkLst>
        </pc:cxnChg>
        <pc:cxnChg chg="add mod">
          <ac:chgData name="Alon Pinheiro" userId="4501e3c9-5ef7-40cc-a0c2-9ea35ef4d3fb" providerId="ADAL" clId="{83D48138-7F07-44B1-AB4A-B49B604A8552}" dt="2022-05-10T22:55:31.028" v="1311" actId="14100"/>
          <ac:cxnSpMkLst>
            <pc:docMk/>
            <pc:sldMk cId="0" sldId="264"/>
            <ac:cxnSpMk id="84" creationId="{547B5547-6AF5-44EF-4E96-F6DEA49441E4}"/>
          </ac:cxnSpMkLst>
        </pc:cxnChg>
      </pc:sldChg>
      <pc:sldChg chg="addSp delSp modSp mod">
        <pc:chgData name="Alon Pinheiro" userId="4501e3c9-5ef7-40cc-a0c2-9ea35ef4d3fb" providerId="ADAL" clId="{83D48138-7F07-44B1-AB4A-B49B604A8552}" dt="2022-05-11T16:26:37.200" v="1428"/>
        <pc:sldMkLst>
          <pc:docMk/>
          <pc:sldMk cId="0" sldId="265"/>
        </pc:sldMkLst>
        <pc:spChg chg="del">
          <ac:chgData name="Alon Pinheiro" userId="4501e3c9-5ef7-40cc-a0c2-9ea35ef4d3fb" providerId="ADAL" clId="{83D48138-7F07-44B1-AB4A-B49B604A8552}" dt="2022-05-11T16:25:05.030" v="1424" actId="478"/>
          <ac:spMkLst>
            <pc:docMk/>
            <pc:sldMk cId="0" sldId="265"/>
            <ac:spMk id="10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1T16:26:36.970" v="1427" actId="478"/>
          <ac:spMkLst>
            <pc:docMk/>
            <pc:sldMk cId="0" sldId="265"/>
            <ac:spMk id="12" creationId="{00000000-0000-0000-0000-000000000000}"/>
          </ac:spMkLst>
        </pc:spChg>
        <pc:spChg chg="add mod">
          <ac:chgData name="Alon Pinheiro" userId="4501e3c9-5ef7-40cc-a0c2-9ea35ef4d3fb" providerId="ADAL" clId="{83D48138-7F07-44B1-AB4A-B49B604A8552}" dt="2022-05-11T16:26:37.200" v="1428"/>
          <ac:spMkLst>
            <pc:docMk/>
            <pc:sldMk cId="0" sldId="265"/>
            <ac:spMk id="14" creationId="{DE2F0AF1-88BF-120F-6946-30619765692D}"/>
          </ac:spMkLst>
        </pc:spChg>
        <pc:spChg chg="add mod">
          <ac:chgData name="Alon Pinheiro" userId="4501e3c9-5ef7-40cc-a0c2-9ea35ef4d3fb" providerId="ADAL" clId="{83D48138-7F07-44B1-AB4A-B49B604A8552}" dt="2022-05-10T23:09:27.499" v="1366" actId="1076"/>
          <ac:spMkLst>
            <pc:docMk/>
            <pc:sldMk cId="0" sldId="265"/>
            <ac:spMk id="15" creationId="{AA301E1D-7D19-E7A0-5A86-7E6F74B187F8}"/>
          </ac:spMkLst>
        </pc:spChg>
        <pc:spChg chg="add mod">
          <ac:chgData name="Alon Pinheiro" userId="4501e3c9-5ef7-40cc-a0c2-9ea35ef4d3fb" providerId="ADAL" clId="{83D48138-7F07-44B1-AB4A-B49B604A8552}" dt="2022-05-11T16:26:37.200" v="1428"/>
          <ac:spMkLst>
            <pc:docMk/>
            <pc:sldMk cId="0" sldId="265"/>
            <ac:spMk id="16" creationId="{37301034-9B32-1D60-5B22-26C288839E3B}"/>
          </ac:spMkLst>
        </pc:spChg>
        <pc:spChg chg="del mod">
          <ac:chgData name="Alon Pinheiro" userId="4501e3c9-5ef7-40cc-a0c2-9ea35ef4d3fb" providerId="ADAL" clId="{83D48138-7F07-44B1-AB4A-B49B604A8552}" dt="2022-05-10T23:08:48.402" v="1341" actId="478"/>
          <ac:spMkLst>
            <pc:docMk/>
            <pc:sldMk cId="0" sldId="265"/>
            <ac:spMk id="16" creationId="{AB450F67-B472-41E6-A870-0FDCB69B31A7}"/>
          </ac:spMkLst>
        </pc:spChg>
        <pc:grpChg chg="del">
          <ac:chgData name="Alon Pinheiro" userId="4501e3c9-5ef7-40cc-a0c2-9ea35ef4d3fb" providerId="ADAL" clId="{83D48138-7F07-44B1-AB4A-B49B604A8552}" dt="2022-05-11T16:25:02.882" v="1423" actId="478"/>
          <ac:grpSpMkLst>
            <pc:docMk/>
            <pc:sldMk cId="0" sldId="265"/>
            <ac:grpSpMk id="2" creationId="{00000000-0000-0000-0000-000000000000}"/>
          </ac:grpSpMkLst>
        </pc:grpChg>
        <pc:picChg chg="del">
          <ac:chgData name="Alon Pinheiro" userId="4501e3c9-5ef7-40cc-a0c2-9ea35ef4d3fb" providerId="ADAL" clId="{83D48138-7F07-44B1-AB4A-B49B604A8552}" dt="2022-05-11T16:25:06.690" v="1425" actId="478"/>
          <ac:picMkLst>
            <pc:docMk/>
            <pc:sldMk cId="0" sldId="265"/>
            <ac:picMk id="5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3:09:20.467" v="1365" actId="1076"/>
          <ac:picMkLst>
            <pc:docMk/>
            <pc:sldMk cId="0" sldId="265"/>
            <ac:picMk id="6" creationId="{00000000-0000-0000-0000-000000000000}"/>
          </ac:picMkLst>
        </pc:picChg>
        <pc:picChg chg="mod">
          <ac:chgData name="Alon Pinheiro" userId="4501e3c9-5ef7-40cc-a0c2-9ea35ef4d3fb" providerId="ADAL" clId="{83D48138-7F07-44B1-AB4A-B49B604A8552}" dt="2022-05-10T23:09:10.555" v="1361" actId="1076"/>
          <ac:picMkLst>
            <pc:docMk/>
            <pc:sldMk cId="0" sldId="265"/>
            <ac:picMk id="7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0T23:07:05.812" v="1333" actId="478"/>
          <ac:picMkLst>
            <pc:docMk/>
            <pc:sldMk cId="0" sldId="265"/>
            <ac:picMk id="14" creationId="{F50D355E-98D6-41B0-AF23-3B8D9030907A}"/>
          </ac:picMkLst>
        </pc:picChg>
        <pc:picChg chg="add mod">
          <ac:chgData name="Alon Pinheiro" userId="4501e3c9-5ef7-40cc-a0c2-9ea35ef4d3fb" providerId="ADAL" clId="{83D48138-7F07-44B1-AB4A-B49B604A8552}" dt="2022-05-10T23:09:17.115" v="1364" actId="1076"/>
          <ac:picMkLst>
            <pc:docMk/>
            <pc:sldMk cId="0" sldId="265"/>
            <ac:picMk id="1026" creationId="{C45D93C8-F5BA-152F-4989-03DEDD6C1F87}"/>
          </ac:picMkLst>
        </pc:picChg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66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67"/>
        </pc:sldMkLst>
      </pc:sldChg>
      <pc:sldChg chg="addSp delSp modSp add del mod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68"/>
        </pc:sldMkLst>
        <pc:picChg chg="add del mod">
          <ac:chgData name="Alon Pinheiro" userId="4501e3c9-5ef7-40cc-a0c2-9ea35ef4d3fb" providerId="ADAL" clId="{83D48138-7F07-44B1-AB4A-B49B604A8552}" dt="2022-05-10T16:48:29.714" v="652" actId="21"/>
          <ac:picMkLst>
            <pc:docMk/>
            <pc:sldMk cId="0" sldId="268"/>
            <ac:picMk id="28" creationId="{34231A13-D5D2-0EA0-C00A-86A1408162D0}"/>
          </ac:picMkLst>
        </pc:picChg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69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0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1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2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3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4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5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6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7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8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79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0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1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2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3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4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5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6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7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88"/>
        </pc:sldMkLst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0" sldId="290"/>
        </pc:sldMkLst>
      </pc:sldChg>
      <pc:sldChg chg="add del">
        <pc:chgData name="Alon Pinheiro" userId="4501e3c9-5ef7-40cc-a0c2-9ea35ef4d3fb" providerId="ADAL" clId="{83D48138-7F07-44B1-AB4A-B49B604A8552}" dt="2022-05-11T16:26:27.010" v="1426" actId="47"/>
        <pc:sldMkLst>
          <pc:docMk/>
          <pc:sldMk cId="0" sldId="291"/>
        </pc:sldMkLst>
      </pc:sldChg>
      <pc:sldChg chg="addSp delSp modSp add del mod">
        <pc:chgData name="Alon Pinheiro" userId="4501e3c9-5ef7-40cc-a0c2-9ea35ef4d3fb" providerId="ADAL" clId="{83D48138-7F07-44B1-AB4A-B49B604A8552}" dt="2022-05-11T16:26:40.620" v="1430"/>
        <pc:sldMkLst>
          <pc:docMk/>
          <pc:sldMk cId="741006599" sldId="292"/>
        </pc:sldMkLst>
        <pc:spChg chg="add mod">
          <ac:chgData name="Alon Pinheiro" userId="4501e3c9-5ef7-40cc-a0c2-9ea35ef4d3fb" providerId="ADAL" clId="{83D48138-7F07-44B1-AB4A-B49B604A8552}" dt="2022-05-11T16:26:40.620" v="1430"/>
          <ac:spMkLst>
            <pc:docMk/>
            <pc:sldMk cId="741006599" sldId="292"/>
            <ac:spMk id="7" creationId="{541BA8EE-BEF5-8FBC-FDCC-47F668A6685C}"/>
          </ac:spMkLst>
        </pc:spChg>
        <pc:spChg chg="add mod">
          <ac:chgData name="Alon Pinheiro" userId="4501e3c9-5ef7-40cc-a0c2-9ea35ef4d3fb" providerId="ADAL" clId="{83D48138-7F07-44B1-AB4A-B49B604A8552}" dt="2022-05-11T16:26:40.620" v="1430"/>
          <ac:spMkLst>
            <pc:docMk/>
            <pc:sldMk cId="741006599" sldId="292"/>
            <ac:spMk id="8" creationId="{971B94C0-F1FF-043E-ED95-D47C4F240FED}"/>
          </ac:spMkLst>
        </pc:spChg>
        <pc:spChg chg="del">
          <ac:chgData name="Alon Pinheiro" userId="4501e3c9-5ef7-40cc-a0c2-9ea35ef4d3fb" providerId="ADAL" clId="{83D48138-7F07-44B1-AB4A-B49B604A8552}" dt="2022-05-10T23:12:14.964" v="1384" actId="478"/>
          <ac:spMkLst>
            <pc:docMk/>
            <pc:sldMk cId="741006599" sldId="292"/>
            <ac:spMk id="10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1T16:26:40.421" v="1429" actId="478"/>
          <ac:spMkLst>
            <pc:docMk/>
            <pc:sldMk cId="741006599" sldId="292"/>
            <ac:spMk id="12" creationId="{00000000-0000-0000-0000-000000000000}"/>
          </ac:spMkLst>
        </pc:spChg>
        <pc:grpChg chg="del">
          <ac:chgData name="Alon Pinheiro" userId="4501e3c9-5ef7-40cc-a0c2-9ea35ef4d3fb" providerId="ADAL" clId="{83D48138-7F07-44B1-AB4A-B49B604A8552}" dt="2022-05-10T23:12:15.599" v="1385" actId="478"/>
          <ac:grpSpMkLst>
            <pc:docMk/>
            <pc:sldMk cId="741006599" sldId="292"/>
            <ac:grpSpMk id="2" creationId="{00000000-0000-0000-0000-000000000000}"/>
          </ac:grpSpMkLst>
        </pc:grpChg>
        <pc:picChg chg="del">
          <ac:chgData name="Alon Pinheiro" userId="4501e3c9-5ef7-40cc-a0c2-9ea35ef4d3fb" providerId="ADAL" clId="{83D48138-7F07-44B1-AB4A-B49B604A8552}" dt="2022-05-10T23:12:30.201" v="1392" actId="478"/>
          <ac:picMkLst>
            <pc:docMk/>
            <pc:sldMk cId="741006599" sldId="292"/>
            <ac:picMk id="5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0T23:10:45.031" v="1369" actId="478"/>
          <ac:picMkLst>
            <pc:docMk/>
            <pc:sldMk cId="741006599" sldId="292"/>
            <ac:picMk id="6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0T23:10:45.684" v="1370" actId="478"/>
          <ac:picMkLst>
            <pc:docMk/>
            <pc:sldMk cId="741006599" sldId="292"/>
            <ac:picMk id="7" creationId="{00000000-0000-0000-0000-000000000000}"/>
          </ac:picMkLst>
        </pc:picChg>
        <pc:picChg chg="add mod modCrop">
          <ac:chgData name="Alon Pinheiro" userId="4501e3c9-5ef7-40cc-a0c2-9ea35ef4d3fb" providerId="ADAL" clId="{83D48138-7F07-44B1-AB4A-B49B604A8552}" dt="2022-05-10T23:12:41.171" v="1394" actId="14100"/>
          <ac:picMkLst>
            <pc:docMk/>
            <pc:sldMk cId="741006599" sldId="292"/>
            <ac:picMk id="9" creationId="{F67041A5-2B72-407B-B05E-797C9FF39B62}"/>
          </ac:picMkLst>
        </pc:picChg>
        <pc:picChg chg="add mod modCrop">
          <ac:chgData name="Alon Pinheiro" userId="4501e3c9-5ef7-40cc-a0c2-9ea35ef4d3fb" providerId="ADAL" clId="{83D48138-7F07-44B1-AB4A-B49B604A8552}" dt="2022-05-10T23:12:45.518" v="1395" actId="108"/>
          <ac:picMkLst>
            <pc:docMk/>
            <pc:sldMk cId="741006599" sldId="292"/>
            <ac:picMk id="14" creationId="{3E517C91-B54E-D5A3-3DC5-E61013F6A141}"/>
          </ac:picMkLst>
        </pc:picChg>
        <pc:picChg chg="del">
          <ac:chgData name="Alon Pinheiro" userId="4501e3c9-5ef7-40cc-a0c2-9ea35ef4d3fb" providerId="ADAL" clId="{83D48138-7F07-44B1-AB4A-B49B604A8552}" dt="2022-05-10T23:10:43.253" v="1368" actId="478"/>
          <ac:picMkLst>
            <pc:docMk/>
            <pc:sldMk cId="741006599" sldId="292"/>
            <ac:picMk id="1026" creationId="{C45D93C8-F5BA-152F-4989-03DEDD6C1F87}"/>
          </ac:picMkLst>
        </pc:picChg>
      </pc:sldChg>
      <pc:sldChg chg="addSp delSp modSp add del mod">
        <pc:chgData name="Alon Pinheiro" userId="4501e3c9-5ef7-40cc-a0c2-9ea35ef4d3fb" providerId="ADAL" clId="{83D48138-7F07-44B1-AB4A-B49B604A8552}" dt="2022-05-11T16:24:57.153" v="1422" actId="47"/>
        <pc:sldMkLst>
          <pc:docMk/>
          <pc:sldMk cId="2918705192" sldId="293"/>
        </pc:sldMkLst>
        <pc:picChg chg="add mod modCrop">
          <ac:chgData name="Alon Pinheiro" userId="4501e3c9-5ef7-40cc-a0c2-9ea35ef4d3fb" providerId="ADAL" clId="{83D48138-7F07-44B1-AB4A-B49B604A8552}" dt="2022-05-10T23:13:47.811" v="1404" actId="1076"/>
          <ac:picMkLst>
            <pc:docMk/>
            <pc:sldMk cId="2918705192" sldId="293"/>
            <ac:picMk id="3" creationId="{CFA99311-C694-2866-985E-55B8D46B711C}"/>
          </ac:picMkLst>
        </pc:picChg>
        <pc:picChg chg="add mod modCrop">
          <ac:chgData name="Alon Pinheiro" userId="4501e3c9-5ef7-40cc-a0c2-9ea35ef4d3fb" providerId="ADAL" clId="{83D48138-7F07-44B1-AB4A-B49B604A8552}" dt="2022-05-10T23:16:52.264" v="1420" actId="1076"/>
          <ac:picMkLst>
            <pc:docMk/>
            <pc:sldMk cId="2918705192" sldId="293"/>
            <ac:picMk id="5" creationId="{AF729433-3A1C-F258-D777-89A3B724D171}"/>
          </ac:picMkLst>
        </pc:picChg>
        <pc:picChg chg="add mod modCrop">
          <ac:chgData name="Alon Pinheiro" userId="4501e3c9-5ef7-40cc-a0c2-9ea35ef4d3fb" providerId="ADAL" clId="{83D48138-7F07-44B1-AB4A-B49B604A8552}" dt="2022-05-10T23:16:53.145" v="1421" actId="1076"/>
          <ac:picMkLst>
            <pc:docMk/>
            <pc:sldMk cId="2918705192" sldId="293"/>
            <ac:picMk id="7" creationId="{0E22A7A7-CBA0-C9C2-343D-CAAE90474179}"/>
          </ac:picMkLst>
        </pc:picChg>
        <pc:picChg chg="del">
          <ac:chgData name="Alon Pinheiro" userId="4501e3c9-5ef7-40cc-a0c2-9ea35ef4d3fb" providerId="ADAL" clId="{83D48138-7F07-44B1-AB4A-B49B604A8552}" dt="2022-05-10T23:13:27.989" v="1397" actId="478"/>
          <ac:picMkLst>
            <pc:docMk/>
            <pc:sldMk cId="2918705192" sldId="293"/>
            <ac:picMk id="9" creationId="{F67041A5-2B72-407B-B05E-797C9FF39B62}"/>
          </ac:picMkLst>
        </pc:picChg>
        <pc:picChg chg="del">
          <ac:chgData name="Alon Pinheiro" userId="4501e3c9-5ef7-40cc-a0c2-9ea35ef4d3fb" providerId="ADAL" clId="{83D48138-7F07-44B1-AB4A-B49B604A8552}" dt="2022-05-10T23:13:28.704" v="1398" actId="478"/>
          <ac:picMkLst>
            <pc:docMk/>
            <pc:sldMk cId="2918705192" sldId="293"/>
            <ac:picMk id="14" creationId="{3E517C91-B54E-D5A3-3DC5-E61013F6A141}"/>
          </ac:picMkLst>
        </pc:picChg>
      </pc:sldChg>
      <pc:sldChg chg="addSp delSp modSp add mod">
        <pc:chgData name="Alon Pinheiro" userId="4501e3c9-5ef7-40cc-a0c2-9ea35ef4d3fb" providerId="ADAL" clId="{83D48138-7F07-44B1-AB4A-B49B604A8552}" dt="2022-05-11T16:44:31.747" v="1541" actId="207"/>
        <pc:sldMkLst>
          <pc:docMk/>
          <pc:sldMk cId="3326464096" sldId="293"/>
        </pc:sldMkLst>
        <pc:spChg chg="del">
          <ac:chgData name="Alon Pinheiro" userId="4501e3c9-5ef7-40cc-a0c2-9ea35ef4d3fb" providerId="ADAL" clId="{83D48138-7F07-44B1-AB4A-B49B604A8552}" dt="2022-05-11T16:29:37.040" v="1432" actId="478"/>
          <ac:spMkLst>
            <pc:docMk/>
            <pc:sldMk cId="3326464096" sldId="293"/>
            <ac:spMk id="9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1T16:29:39.180" v="1433" actId="478"/>
          <ac:spMkLst>
            <pc:docMk/>
            <pc:sldMk cId="3326464096" sldId="293"/>
            <ac:spMk id="10" creationId="{00000000-0000-0000-0000-000000000000}"/>
          </ac:spMkLst>
        </pc:spChg>
        <pc:spChg chg="add mod">
          <ac:chgData name="Alon Pinheiro" userId="4501e3c9-5ef7-40cc-a0c2-9ea35ef4d3fb" providerId="ADAL" clId="{83D48138-7F07-44B1-AB4A-B49B604A8552}" dt="2022-05-11T16:44:31.747" v="1541" actId="207"/>
          <ac:spMkLst>
            <pc:docMk/>
            <pc:sldMk cId="3326464096" sldId="293"/>
            <ac:spMk id="17" creationId="{3770B38B-893C-4F1E-E782-1ADA0717ABA9}"/>
          </ac:spMkLst>
        </pc:spChg>
        <pc:picChg chg="add del mod modCrop">
          <ac:chgData name="Alon Pinheiro" userId="4501e3c9-5ef7-40cc-a0c2-9ea35ef4d3fb" providerId="ADAL" clId="{83D48138-7F07-44B1-AB4A-B49B604A8552}" dt="2022-05-11T16:36:23.722" v="1476" actId="478"/>
          <ac:picMkLst>
            <pc:docMk/>
            <pc:sldMk cId="3326464096" sldId="293"/>
            <ac:picMk id="3" creationId="{31894449-8234-6A6C-F004-0F313A192920}"/>
          </ac:picMkLst>
        </pc:picChg>
        <pc:picChg chg="add mod modCrop">
          <ac:chgData name="Alon Pinheiro" userId="4501e3c9-5ef7-40cc-a0c2-9ea35ef4d3fb" providerId="ADAL" clId="{83D48138-7F07-44B1-AB4A-B49B604A8552}" dt="2022-05-11T16:36:57.710" v="1504" actId="14100"/>
          <ac:picMkLst>
            <pc:docMk/>
            <pc:sldMk cId="3326464096" sldId="293"/>
            <ac:picMk id="5" creationId="{F5C03210-70AD-03C8-9958-D51611B026A0}"/>
          </ac:picMkLst>
        </pc:picChg>
        <pc:picChg chg="add del mod modCrop">
          <ac:chgData name="Alon Pinheiro" userId="4501e3c9-5ef7-40cc-a0c2-9ea35ef4d3fb" providerId="ADAL" clId="{83D48138-7F07-44B1-AB4A-B49B604A8552}" dt="2022-05-11T16:36:24.692" v="1478" actId="478"/>
          <ac:picMkLst>
            <pc:docMk/>
            <pc:sldMk cId="3326464096" sldId="293"/>
            <ac:picMk id="7" creationId="{6F7B32C6-97F6-E535-8583-A48C0107A1F6}"/>
          </ac:picMkLst>
        </pc:picChg>
        <pc:picChg chg="add del mod modCrop">
          <ac:chgData name="Alon Pinheiro" userId="4501e3c9-5ef7-40cc-a0c2-9ea35ef4d3fb" providerId="ADAL" clId="{83D48138-7F07-44B1-AB4A-B49B604A8552}" dt="2022-05-11T16:36:24.211" v="1477" actId="478"/>
          <ac:picMkLst>
            <pc:docMk/>
            <pc:sldMk cId="3326464096" sldId="293"/>
            <ac:picMk id="14" creationId="{54DE4E97-834A-4675-0972-3B55F48CDA4B}"/>
          </ac:picMkLst>
        </pc:picChg>
        <pc:picChg chg="add del mod">
          <ac:chgData name="Alon Pinheiro" userId="4501e3c9-5ef7-40cc-a0c2-9ea35ef4d3fb" providerId="ADAL" clId="{83D48138-7F07-44B1-AB4A-B49B604A8552}" dt="2022-05-11T16:33:29.360" v="1448" actId="478"/>
          <ac:picMkLst>
            <pc:docMk/>
            <pc:sldMk cId="3326464096" sldId="293"/>
            <ac:picMk id="16" creationId="{68AA6218-5C62-427B-EB25-BC2FA396755B}"/>
          </ac:picMkLst>
        </pc:picChg>
      </pc:sldChg>
      <pc:sldChg chg="add del setBg">
        <pc:chgData name="Alon Pinheiro" userId="4501e3c9-5ef7-40cc-a0c2-9ea35ef4d3fb" providerId="ADAL" clId="{83D48138-7F07-44B1-AB4A-B49B604A8552}" dt="2022-05-11T16:36:16.392" v="1474"/>
        <pc:sldMkLst>
          <pc:docMk/>
          <pc:sldMk cId="4073043192" sldId="294"/>
        </pc:sldMkLst>
      </pc:sldChg>
      <pc:sldChg chg="add del">
        <pc:chgData name="Alon Pinheiro" userId="4501e3c9-5ef7-40cc-a0c2-9ea35ef4d3fb" providerId="ADAL" clId="{83D48138-7F07-44B1-AB4A-B49B604A8552}" dt="2022-05-11T16:44:53.849" v="1542" actId="47"/>
        <pc:sldMkLst>
          <pc:docMk/>
          <pc:sldMk cId="4228445359" sldId="294"/>
        </pc:sldMkLst>
      </pc:sldChg>
      <pc:sldChg chg="addSp delSp modSp add mod">
        <pc:chgData name="Alon Pinheiro" userId="4501e3c9-5ef7-40cc-a0c2-9ea35ef4d3fb" providerId="ADAL" clId="{83D48138-7F07-44B1-AB4A-B49B604A8552}" dt="2022-05-11T16:37:47.382" v="1514" actId="20577"/>
        <pc:sldMkLst>
          <pc:docMk/>
          <pc:sldMk cId="1494755905" sldId="295"/>
        </pc:sldMkLst>
        <pc:spChg chg="mod">
          <ac:chgData name="Alon Pinheiro" userId="4501e3c9-5ef7-40cc-a0c2-9ea35ef4d3fb" providerId="ADAL" clId="{83D48138-7F07-44B1-AB4A-B49B604A8552}" dt="2022-05-11T16:37:47.382" v="1514" actId="20577"/>
          <ac:spMkLst>
            <pc:docMk/>
            <pc:sldMk cId="1494755905" sldId="295"/>
            <ac:spMk id="17" creationId="{3770B38B-893C-4F1E-E782-1ADA0717ABA9}"/>
          </ac:spMkLst>
        </pc:spChg>
        <pc:picChg chg="del mod">
          <ac:chgData name="Alon Pinheiro" userId="4501e3c9-5ef7-40cc-a0c2-9ea35ef4d3fb" providerId="ADAL" clId="{83D48138-7F07-44B1-AB4A-B49B604A8552}" dt="2022-05-11T16:37:39.580" v="1512" actId="478"/>
          <ac:picMkLst>
            <pc:docMk/>
            <pc:sldMk cId="1494755905" sldId="295"/>
            <ac:picMk id="5" creationId="{F5C03210-70AD-03C8-9958-D51611B026A0}"/>
          </ac:picMkLst>
        </pc:picChg>
        <pc:picChg chg="add mod">
          <ac:chgData name="Alon Pinheiro" userId="4501e3c9-5ef7-40cc-a0c2-9ea35ef4d3fb" providerId="ADAL" clId="{83D48138-7F07-44B1-AB4A-B49B604A8552}" dt="2022-05-11T16:37:30.200" v="1511" actId="108"/>
          <ac:picMkLst>
            <pc:docMk/>
            <pc:sldMk cId="1494755905" sldId="295"/>
            <ac:picMk id="7" creationId="{A78C4863-A0D8-8C53-BE5D-6D050549B355}"/>
          </ac:picMkLst>
        </pc:picChg>
      </pc:sldChg>
      <pc:sldChg chg="add del setBg">
        <pc:chgData name="Alon Pinheiro" userId="4501e3c9-5ef7-40cc-a0c2-9ea35ef4d3fb" providerId="ADAL" clId="{83D48138-7F07-44B1-AB4A-B49B604A8552}" dt="2022-05-11T16:37:59.972" v="1516"/>
        <pc:sldMkLst>
          <pc:docMk/>
          <pc:sldMk cId="5589432" sldId="296"/>
        </pc:sldMkLst>
      </pc:sldChg>
      <pc:sldChg chg="addSp delSp modSp add mod">
        <pc:chgData name="Alon Pinheiro" userId="4501e3c9-5ef7-40cc-a0c2-9ea35ef4d3fb" providerId="ADAL" clId="{83D48138-7F07-44B1-AB4A-B49B604A8552}" dt="2022-05-11T16:38:25.880" v="1526" actId="20577"/>
        <pc:sldMkLst>
          <pc:docMk/>
          <pc:sldMk cId="1299207298" sldId="296"/>
        </pc:sldMkLst>
        <pc:spChg chg="mod">
          <ac:chgData name="Alon Pinheiro" userId="4501e3c9-5ef7-40cc-a0c2-9ea35ef4d3fb" providerId="ADAL" clId="{83D48138-7F07-44B1-AB4A-B49B604A8552}" dt="2022-05-11T16:38:25.880" v="1526" actId="20577"/>
          <ac:spMkLst>
            <pc:docMk/>
            <pc:sldMk cId="1299207298" sldId="296"/>
            <ac:spMk id="17" creationId="{3770B38B-893C-4F1E-E782-1ADA0717ABA9}"/>
          </ac:spMkLst>
        </pc:spChg>
        <pc:picChg chg="del">
          <ac:chgData name="Alon Pinheiro" userId="4501e3c9-5ef7-40cc-a0c2-9ea35ef4d3fb" providerId="ADAL" clId="{83D48138-7F07-44B1-AB4A-B49B604A8552}" dt="2022-05-11T16:38:22.973" v="1523" actId="478"/>
          <ac:picMkLst>
            <pc:docMk/>
            <pc:sldMk cId="1299207298" sldId="296"/>
            <ac:picMk id="7" creationId="{A78C4863-A0D8-8C53-BE5D-6D050549B355}"/>
          </ac:picMkLst>
        </pc:picChg>
        <pc:picChg chg="add mod">
          <ac:chgData name="Alon Pinheiro" userId="4501e3c9-5ef7-40cc-a0c2-9ea35ef4d3fb" providerId="ADAL" clId="{83D48138-7F07-44B1-AB4A-B49B604A8552}" dt="2022-05-11T16:38:17.440" v="1522" actId="108"/>
          <ac:picMkLst>
            <pc:docMk/>
            <pc:sldMk cId="1299207298" sldId="296"/>
            <ac:picMk id="8" creationId="{A6704785-DA3C-6C4D-A03A-6F204A65E89D}"/>
          </ac:picMkLst>
        </pc:picChg>
      </pc:sldChg>
      <pc:sldChg chg="addSp delSp modSp add mod">
        <pc:chgData name="Alon Pinheiro" userId="4501e3c9-5ef7-40cc-a0c2-9ea35ef4d3fb" providerId="ADAL" clId="{83D48138-7F07-44B1-AB4A-B49B604A8552}" dt="2022-05-11T16:44:08.355" v="1539" actId="20577"/>
        <pc:sldMkLst>
          <pc:docMk/>
          <pc:sldMk cId="1465520509" sldId="297"/>
        </pc:sldMkLst>
        <pc:spChg chg="mod">
          <ac:chgData name="Alon Pinheiro" userId="4501e3c9-5ef7-40cc-a0c2-9ea35ef4d3fb" providerId="ADAL" clId="{83D48138-7F07-44B1-AB4A-B49B604A8552}" dt="2022-05-11T16:44:08.355" v="1539" actId="20577"/>
          <ac:spMkLst>
            <pc:docMk/>
            <pc:sldMk cId="1465520509" sldId="297"/>
            <ac:spMk id="17" creationId="{3770B38B-893C-4F1E-E782-1ADA0717ABA9}"/>
          </ac:spMkLst>
        </pc:spChg>
        <pc:picChg chg="del">
          <ac:chgData name="Alon Pinheiro" userId="4501e3c9-5ef7-40cc-a0c2-9ea35ef4d3fb" providerId="ADAL" clId="{83D48138-7F07-44B1-AB4A-B49B604A8552}" dt="2022-05-11T16:38:50.029" v="1532" actId="478"/>
          <ac:picMkLst>
            <pc:docMk/>
            <pc:sldMk cId="1465520509" sldId="297"/>
            <ac:picMk id="7" creationId="{A78C4863-A0D8-8C53-BE5D-6D050549B355}"/>
          </ac:picMkLst>
        </pc:picChg>
        <pc:picChg chg="add mod">
          <ac:chgData name="Alon Pinheiro" userId="4501e3c9-5ef7-40cc-a0c2-9ea35ef4d3fb" providerId="ADAL" clId="{83D48138-7F07-44B1-AB4A-B49B604A8552}" dt="2022-05-11T16:38:47.032" v="1531" actId="108"/>
          <ac:picMkLst>
            <pc:docMk/>
            <pc:sldMk cId="1465520509" sldId="297"/>
            <ac:picMk id="8" creationId="{5B0307C0-0CAA-75D9-0214-F608987B1FEE}"/>
          </ac:picMkLst>
        </pc:picChg>
      </pc:sldChg>
      <pc:sldChg chg="delSp modSp add mod ord">
        <pc:chgData name="Alon Pinheiro" userId="4501e3c9-5ef7-40cc-a0c2-9ea35ef4d3fb" providerId="ADAL" clId="{83D48138-7F07-44B1-AB4A-B49B604A8552}" dt="2022-05-13T15:10:42.900" v="1717"/>
        <pc:sldMkLst>
          <pc:docMk/>
          <pc:sldMk cId="2992109719" sldId="298"/>
        </pc:sldMkLst>
        <pc:spChg chg="del">
          <ac:chgData name="Alon Pinheiro" userId="4501e3c9-5ef7-40cc-a0c2-9ea35ef4d3fb" providerId="ADAL" clId="{83D48138-7F07-44B1-AB4A-B49B604A8552}" dt="2022-05-11T16:46:58.990" v="1561" actId="478"/>
          <ac:spMkLst>
            <pc:docMk/>
            <pc:sldMk cId="2992109719" sldId="298"/>
            <ac:spMk id="33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1T16:47:01.806" v="1563" actId="478"/>
          <ac:spMkLst>
            <pc:docMk/>
            <pc:sldMk cId="2992109719" sldId="298"/>
            <ac:spMk id="70" creationId="{21B5CA6B-F0AF-8949-D96B-C72923932D1D}"/>
          </ac:spMkLst>
        </pc:spChg>
        <pc:picChg chg="del">
          <ac:chgData name="Alon Pinheiro" userId="4501e3c9-5ef7-40cc-a0c2-9ea35ef4d3fb" providerId="ADAL" clId="{83D48138-7F07-44B1-AB4A-B49B604A8552}" dt="2022-05-11T16:46:58.070" v="1560" actId="478"/>
          <ac:picMkLst>
            <pc:docMk/>
            <pc:sldMk cId="2992109719" sldId="298"/>
            <ac:picMk id="32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1T16:47:00.547" v="1562" actId="478"/>
          <ac:picMkLst>
            <pc:docMk/>
            <pc:sldMk cId="2992109719" sldId="298"/>
            <ac:picMk id="72" creationId="{0FEE7BDA-47A1-CE97-1A55-B2DCB1B75FEA}"/>
          </ac:picMkLst>
        </pc:picChg>
        <pc:picChg chg="mod">
          <ac:chgData name="Alon Pinheiro" userId="4501e3c9-5ef7-40cc-a0c2-9ea35ef4d3fb" providerId="ADAL" clId="{83D48138-7F07-44B1-AB4A-B49B604A8552}" dt="2022-05-11T16:45:43.809" v="1555" actId="1037"/>
          <ac:picMkLst>
            <pc:docMk/>
            <pc:sldMk cId="2992109719" sldId="298"/>
            <ac:picMk id="105" creationId="{5DD14FCD-E9C3-0A6B-754A-218FFD0F3F9E}"/>
          </ac:picMkLst>
        </pc:picChg>
      </pc:sldChg>
      <pc:sldChg chg="add del setBg">
        <pc:chgData name="Alon Pinheiro" userId="4501e3c9-5ef7-40cc-a0c2-9ea35ef4d3fb" providerId="ADAL" clId="{83D48138-7F07-44B1-AB4A-B49B604A8552}" dt="2022-05-11T16:45:02.896" v="1544"/>
        <pc:sldMkLst>
          <pc:docMk/>
          <pc:sldMk cId="3878793378" sldId="298"/>
        </pc:sldMkLst>
      </pc:sldChg>
      <pc:sldChg chg="addSp delSp modSp add mod">
        <pc:chgData name="Alon Pinheiro" userId="4501e3c9-5ef7-40cc-a0c2-9ea35ef4d3fb" providerId="ADAL" clId="{83D48138-7F07-44B1-AB4A-B49B604A8552}" dt="2022-05-11T16:47:13.887" v="1565" actId="478"/>
        <pc:sldMkLst>
          <pc:docMk/>
          <pc:sldMk cId="1462625789" sldId="299"/>
        </pc:sldMkLst>
        <pc:spChg chg="del">
          <ac:chgData name="Alon Pinheiro" userId="4501e3c9-5ef7-40cc-a0c2-9ea35ef4d3fb" providerId="ADAL" clId="{83D48138-7F07-44B1-AB4A-B49B604A8552}" dt="2022-05-11T16:47:13.887" v="1565" actId="478"/>
          <ac:spMkLst>
            <pc:docMk/>
            <pc:sldMk cId="1462625789" sldId="299"/>
            <ac:spMk id="70" creationId="{21B5CA6B-F0AF-8949-D96B-C72923932D1D}"/>
          </ac:spMkLst>
        </pc:spChg>
        <pc:picChg chg="add mod">
          <ac:chgData name="Alon Pinheiro" userId="4501e3c9-5ef7-40cc-a0c2-9ea35ef4d3fb" providerId="ADAL" clId="{83D48138-7F07-44B1-AB4A-B49B604A8552}" dt="2022-05-11T16:45:48.774" v="1557"/>
          <ac:picMkLst>
            <pc:docMk/>
            <pc:sldMk cId="1462625789" sldId="299"/>
            <ac:picMk id="48" creationId="{BEC25806-59C9-163D-C260-26076879DE94}"/>
          </ac:picMkLst>
        </pc:picChg>
        <pc:picChg chg="del">
          <ac:chgData name="Alon Pinheiro" userId="4501e3c9-5ef7-40cc-a0c2-9ea35ef4d3fb" providerId="ADAL" clId="{83D48138-7F07-44B1-AB4A-B49B604A8552}" dt="2022-05-11T16:47:12.558" v="1564" actId="478"/>
          <ac:picMkLst>
            <pc:docMk/>
            <pc:sldMk cId="1462625789" sldId="299"/>
            <ac:picMk id="72" creationId="{0FEE7BDA-47A1-CE97-1A55-B2DCB1B75FEA}"/>
          </ac:picMkLst>
        </pc:picChg>
        <pc:picChg chg="del">
          <ac:chgData name="Alon Pinheiro" userId="4501e3c9-5ef7-40cc-a0c2-9ea35ef4d3fb" providerId="ADAL" clId="{83D48138-7F07-44B1-AB4A-B49B604A8552}" dt="2022-05-11T16:45:48.029" v="1556" actId="478"/>
          <ac:picMkLst>
            <pc:docMk/>
            <pc:sldMk cId="1462625789" sldId="299"/>
            <ac:picMk id="105" creationId="{5DD14FCD-E9C3-0A6B-754A-218FFD0F3F9E}"/>
          </ac:picMkLst>
        </pc:picChg>
      </pc:sldChg>
      <pc:sldChg chg="addSp delSp modSp add mod">
        <pc:chgData name="Alon Pinheiro" userId="4501e3c9-5ef7-40cc-a0c2-9ea35ef4d3fb" providerId="ADAL" clId="{83D48138-7F07-44B1-AB4A-B49B604A8552}" dt="2022-05-11T16:45:52.203" v="1559"/>
        <pc:sldMkLst>
          <pc:docMk/>
          <pc:sldMk cId="132835808" sldId="300"/>
        </pc:sldMkLst>
        <pc:picChg chg="add mod">
          <ac:chgData name="Alon Pinheiro" userId="4501e3c9-5ef7-40cc-a0c2-9ea35ef4d3fb" providerId="ADAL" clId="{83D48138-7F07-44B1-AB4A-B49B604A8552}" dt="2022-05-11T16:45:52.203" v="1559"/>
          <ac:picMkLst>
            <pc:docMk/>
            <pc:sldMk cId="132835808" sldId="300"/>
            <ac:picMk id="48" creationId="{5CE49F79-EB1F-E1C2-A281-CDDF78FDB182}"/>
          </ac:picMkLst>
        </pc:picChg>
        <pc:picChg chg="del">
          <ac:chgData name="Alon Pinheiro" userId="4501e3c9-5ef7-40cc-a0c2-9ea35ef4d3fb" providerId="ADAL" clId="{83D48138-7F07-44B1-AB4A-B49B604A8552}" dt="2022-05-11T16:45:51.390" v="1558" actId="478"/>
          <ac:picMkLst>
            <pc:docMk/>
            <pc:sldMk cId="132835808" sldId="300"/>
            <ac:picMk id="105" creationId="{5DD14FCD-E9C3-0A6B-754A-218FFD0F3F9E}"/>
          </ac:picMkLst>
        </pc:picChg>
      </pc:sldChg>
      <pc:sldChg chg="modSp add mod">
        <pc:chgData name="Alon Pinheiro" userId="4501e3c9-5ef7-40cc-a0c2-9ea35ef4d3fb" providerId="ADAL" clId="{83D48138-7F07-44B1-AB4A-B49B604A8552}" dt="2022-05-11T18:06:05.110" v="1591" actId="20577"/>
        <pc:sldMkLst>
          <pc:docMk/>
          <pc:sldMk cId="844394816" sldId="301"/>
        </pc:sldMkLst>
        <pc:spChg chg="mod">
          <ac:chgData name="Alon Pinheiro" userId="4501e3c9-5ef7-40cc-a0c2-9ea35ef4d3fb" providerId="ADAL" clId="{83D48138-7F07-44B1-AB4A-B49B604A8552}" dt="2022-05-11T18:06:05.110" v="1591" actId="20577"/>
          <ac:spMkLst>
            <pc:docMk/>
            <pc:sldMk cId="844394816" sldId="301"/>
            <ac:spMk id="9" creationId="{00000000-0000-0000-0000-000000000000}"/>
          </ac:spMkLst>
        </pc:spChg>
      </pc:sldChg>
      <pc:sldChg chg="modSp add mod">
        <pc:chgData name="Alon Pinheiro" userId="4501e3c9-5ef7-40cc-a0c2-9ea35ef4d3fb" providerId="ADAL" clId="{83D48138-7F07-44B1-AB4A-B49B604A8552}" dt="2022-05-11T18:06:26.940" v="1598" actId="20577"/>
        <pc:sldMkLst>
          <pc:docMk/>
          <pc:sldMk cId="3836761869" sldId="302"/>
        </pc:sldMkLst>
        <pc:spChg chg="mod">
          <ac:chgData name="Alon Pinheiro" userId="4501e3c9-5ef7-40cc-a0c2-9ea35ef4d3fb" providerId="ADAL" clId="{83D48138-7F07-44B1-AB4A-B49B604A8552}" dt="2022-05-11T18:06:26.940" v="1598" actId="20577"/>
          <ac:spMkLst>
            <pc:docMk/>
            <pc:sldMk cId="3836761869" sldId="302"/>
            <ac:spMk id="9" creationId="{00000000-0000-0000-0000-000000000000}"/>
          </ac:spMkLst>
        </pc:spChg>
      </pc:sldChg>
      <pc:sldChg chg="addSp delSp modSp add mod">
        <pc:chgData name="Alon Pinheiro" userId="4501e3c9-5ef7-40cc-a0c2-9ea35ef4d3fb" providerId="ADAL" clId="{83D48138-7F07-44B1-AB4A-B49B604A8552}" dt="2022-05-13T16:24:40.363" v="1805" actId="1038"/>
        <pc:sldMkLst>
          <pc:docMk/>
          <pc:sldMk cId="479756505" sldId="303"/>
        </pc:sldMkLst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2" creationId="{7DA048B4-BE3D-7529-0401-CF6845D4F4F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12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13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14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15" creationId="{00000000-0000-0000-0000-00000000000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56" creationId="{5655C7BF-8AD5-3AFB-C91E-76EA852B64BC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57" creationId="{DB538B82-8751-0BE5-B0EF-83CD7349DDC5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65" creationId="{B811EC83-DA67-10DA-0249-1BD755FD8D34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66" creationId="{FF3FD6B5-FA3A-AB84-2A9E-82274E825660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67" creationId="{5645AEAD-0078-CA09-EAA3-3ED770E8E117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75" creationId="{D6F6F6E5-9234-F218-BB28-3BEB9E3AD089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78" creationId="{ACDD6EB3-1AD3-44DE-56E5-C2EBE98E776D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79" creationId="{4CE24E12-BF24-EE2A-CFFC-E1C57A2C1D3E}"/>
          </ac:spMkLst>
        </pc:spChg>
        <pc:spChg chg="del">
          <ac:chgData name="Alon Pinheiro" userId="4501e3c9-5ef7-40cc-a0c2-9ea35ef4d3fb" providerId="ADAL" clId="{83D48138-7F07-44B1-AB4A-B49B604A8552}" dt="2022-05-13T15:03:53.687" v="1602" actId="478"/>
          <ac:spMkLst>
            <pc:docMk/>
            <pc:sldMk cId="479756505" sldId="303"/>
            <ac:spMk id="80" creationId="{AE1FAAD9-B184-A4A9-8C8A-A1A6C05C6535}"/>
          </ac:spMkLst>
        </pc:spChg>
        <pc:picChg chg="add del">
          <ac:chgData name="Alon Pinheiro" userId="4501e3c9-5ef7-40cc-a0c2-9ea35ef4d3fb" providerId="ADAL" clId="{83D48138-7F07-44B1-AB4A-B49B604A8552}" dt="2022-05-13T16:23:04.679" v="1773" actId="478"/>
          <ac:picMkLst>
            <pc:docMk/>
            <pc:sldMk cId="479756505" sldId="303"/>
            <ac:picMk id="3" creationId="{CECA9050-9450-3B56-3504-FBA39E66DB88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5" creationId="{00000000-0000-0000-0000-000000000000}"/>
          </ac:picMkLst>
        </pc:picChg>
        <pc:picChg chg="add del mod">
          <ac:chgData name="Alon Pinheiro" userId="4501e3c9-5ef7-40cc-a0c2-9ea35ef4d3fb" providerId="ADAL" clId="{83D48138-7F07-44B1-AB4A-B49B604A8552}" dt="2022-05-13T16:24:38.745" v="1800" actId="478"/>
          <ac:picMkLst>
            <pc:docMk/>
            <pc:sldMk cId="479756505" sldId="303"/>
            <ac:picMk id="5" creationId="{5D78975B-8695-8701-3438-AC8F158E1DD5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6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7" creationId="{00000000-0000-0000-0000-000000000000}"/>
          </ac:picMkLst>
        </pc:picChg>
        <pc:picChg chg="add mod">
          <ac:chgData name="Alon Pinheiro" userId="4501e3c9-5ef7-40cc-a0c2-9ea35ef4d3fb" providerId="ADAL" clId="{83D48138-7F07-44B1-AB4A-B49B604A8552}" dt="2022-05-13T16:24:40.363" v="1805" actId="1038"/>
          <ac:picMkLst>
            <pc:docMk/>
            <pc:sldMk cId="479756505" sldId="303"/>
            <ac:picMk id="7" creationId="{75C284E2-400A-6846-E90D-EBA7670B8385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8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9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10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11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16" creationId="{00000000-0000-0000-0000-000000000000}"/>
          </ac:picMkLst>
        </pc:picChg>
        <pc:picChg chg="add del mod">
          <ac:chgData name="Alon Pinheiro" userId="4501e3c9-5ef7-40cc-a0c2-9ea35ef4d3fb" providerId="ADAL" clId="{83D48138-7F07-44B1-AB4A-B49B604A8552}" dt="2022-05-13T16:23:29.587" v="1784" actId="478"/>
          <ac:picMkLst>
            <pc:docMk/>
            <pc:sldMk cId="479756505" sldId="303"/>
            <ac:picMk id="17" creationId="{ED5DEF1D-B282-2D31-A758-48F523A2215F}"/>
          </ac:picMkLst>
        </pc:picChg>
        <pc:picChg chg="add del mod">
          <ac:chgData name="Alon Pinheiro" userId="4501e3c9-5ef7-40cc-a0c2-9ea35ef4d3fb" providerId="ADAL" clId="{83D48138-7F07-44B1-AB4A-B49B604A8552}" dt="2022-05-13T15:04:56.370" v="1616" actId="478"/>
          <ac:picMkLst>
            <pc:docMk/>
            <pc:sldMk cId="479756505" sldId="303"/>
            <ac:picMk id="19" creationId="{298BC339-E5CF-7659-4A80-4AAB238EEEF8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21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22" creationId="{00000000-0000-0000-0000-00000000000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30" creationId="{BF0064AB-0882-32B6-FAEA-554C12F75296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47" creationId="{692A9A68-4DED-910B-8F39-D01E3215BF1F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50" creationId="{A81F84D1-2E94-1522-3BFD-DA3689FE62A5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52" creationId="{FED1FA52-1D38-12A7-A16A-1350B3C6D360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54" creationId="{B75F62E5-9AC7-C6BA-FB06-B1FAD1506075}"/>
          </ac:picMkLst>
        </pc:picChg>
        <pc:picChg chg="del">
          <ac:chgData name="Alon Pinheiro" userId="4501e3c9-5ef7-40cc-a0c2-9ea35ef4d3fb" providerId="ADAL" clId="{83D48138-7F07-44B1-AB4A-B49B604A8552}" dt="2022-05-13T15:03:53.687" v="1602" actId="478"/>
          <ac:picMkLst>
            <pc:docMk/>
            <pc:sldMk cId="479756505" sldId="303"/>
            <ac:picMk id="63" creationId="{A179CAAE-692D-BC18-B904-180DAA5EB49B}"/>
          </ac:picMkLst>
        </pc:picChg>
        <pc:cxnChg chg="del mod">
          <ac:chgData name="Alon Pinheiro" userId="4501e3c9-5ef7-40cc-a0c2-9ea35ef4d3fb" providerId="ADAL" clId="{83D48138-7F07-44B1-AB4A-B49B604A8552}" dt="2022-05-13T15:03:53.687" v="1602" actId="478"/>
          <ac:cxnSpMkLst>
            <pc:docMk/>
            <pc:sldMk cId="479756505" sldId="303"/>
            <ac:cxnSpMk id="4" creationId="{3118F019-F99A-E25F-6C28-52EC996CE622}"/>
          </ac:cxnSpMkLst>
        </pc:cxnChg>
        <pc:cxnChg chg="del mod">
          <ac:chgData name="Alon Pinheiro" userId="4501e3c9-5ef7-40cc-a0c2-9ea35ef4d3fb" providerId="ADAL" clId="{83D48138-7F07-44B1-AB4A-B49B604A8552}" dt="2022-05-13T15:03:53.687" v="1602" actId="478"/>
          <ac:cxnSpMkLst>
            <pc:docMk/>
            <pc:sldMk cId="479756505" sldId="303"/>
            <ac:cxnSpMk id="81" creationId="{532B7BBC-B681-C0F1-D3F8-EC7D372ADDEF}"/>
          </ac:cxnSpMkLst>
        </pc:cxnChg>
        <pc:cxnChg chg="del mod">
          <ac:chgData name="Alon Pinheiro" userId="4501e3c9-5ef7-40cc-a0c2-9ea35ef4d3fb" providerId="ADAL" clId="{83D48138-7F07-44B1-AB4A-B49B604A8552}" dt="2022-05-13T15:03:53.687" v="1602" actId="478"/>
          <ac:cxnSpMkLst>
            <pc:docMk/>
            <pc:sldMk cId="479756505" sldId="303"/>
            <ac:cxnSpMk id="82" creationId="{BCA15BEC-FD21-B63D-3B8A-C19EF0EEA996}"/>
          </ac:cxnSpMkLst>
        </pc:cxnChg>
        <pc:cxnChg chg="del mod">
          <ac:chgData name="Alon Pinheiro" userId="4501e3c9-5ef7-40cc-a0c2-9ea35ef4d3fb" providerId="ADAL" clId="{83D48138-7F07-44B1-AB4A-B49B604A8552}" dt="2022-05-13T15:03:53.687" v="1602" actId="478"/>
          <ac:cxnSpMkLst>
            <pc:docMk/>
            <pc:sldMk cId="479756505" sldId="303"/>
            <ac:cxnSpMk id="83" creationId="{E987C201-625A-5E4D-0B0A-74312576F3CD}"/>
          </ac:cxnSpMkLst>
        </pc:cxnChg>
        <pc:cxnChg chg="del mod">
          <ac:chgData name="Alon Pinheiro" userId="4501e3c9-5ef7-40cc-a0c2-9ea35ef4d3fb" providerId="ADAL" clId="{83D48138-7F07-44B1-AB4A-B49B604A8552}" dt="2022-05-13T15:03:53.687" v="1602" actId="478"/>
          <ac:cxnSpMkLst>
            <pc:docMk/>
            <pc:sldMk cId="479756505" sldId="303"/>
            <ac:cxnSpMk id="84" creationId="{547B5547-6AF5-44EF-4E96-F6DEA49441E4}"/>
          </ac:cxnSpMkLst>
        </pc:cxnChg>
      </pc:sldChg>
      <pc:sldChg chg="addSp delSp modSp add mod">
        <pc:chgData name="Alon Pinheiro" userId="4501e3c9-5ef7-40cc-a0c2-9ea35ef4d3fb" providerId="ADAL" clId="{83D48138-7F07-44B1-AB4A-B49B604A8552}" dt="2022-05-13T16:25:22.370" v="1811" actId="14100"/>
        <pc:sldMkLst>
          <pc:docMk/>
          <pc:sldMk cId="4068958981" sldId="304"/>
        </pc:sldMkLst>
        <pc:spChg chg="add del mod">
          <ac:chgData name="Alon Pinheiro" userId="4501e3c9-5ef7-40cc-a0c2-9ea35ef4d3fb" providerId="ADAL" clId="{83D48138-7F07-44B1-AB4A-B49B604A8552}" dt="2022-05-13T15:24:14.120" v="1759" actId="478"/>
          <ac:spMkLst>
            <pc:docMk/>
            <pc:sldMk cId="4068958981" sldId="304"/>
            <ac:spMk id="2" creationId="{2C1F8B0D-BCD7-D808-4E11-CA60753BB365}"/>
          </ac:spMkLst>
        </pc:spChg>
        <pc:spChg chg="add mod">
          <ac:chgData name="Alon Pinheiro" userId="4501e3c9-5ef7-40cc-a0c2-9ea35ef4d3fb" providerId="ADAL" clId="{83D48138-7F07-44B1-AB4A-B49B604A8552}" dt="2022-05-13T16:25:22.370" v="1811" actId="14100"/>
          <ac:spMkLst>
            <pc:docMk/>
            <pc:sldMk cId="4068958981" sldId="304"/>
            <ac:spMk id="16" creationId="{993F3FB7-5F6B-8302-171E-E2B3BF5650C8}"/>
          </ac:spMkLst>
        </pc:spChg>
        <pc:picChg chg="add mod ord">
          <ac:chgData name="Alon Pinheiro" userId="4501e3c9-5ef7-40cc-a0c2-9ea35ef4d3fb" providerId="ADAL" clId="{83D48138-7F07-44B1-AB4A-B49B604A8552}" dt="2022-05-13T16:24:53.868" v="1808" actId="167"/>
          <ac:picMkLst>
            <pc:docMk/>
            <pc:sldMk cId="4068958981" sldId="304"/>
            <ac:picMk id="10" creationId="{56553583-A607-1A9B-93A9-FB4ACCF05E82}"/>
          </ac:picMkLst>
        </pc:picChg>
        <pc:picChg chg="del mod">
          <ac:chgData name="Alon Pinheiro" userId="4501e3c9-5ef7-40cc-a0c2-9ea35ef4d3fb" providerId="ADAL" clId="{83D48138-7F07-44B1-AB4A-B49B604A8552}" dt="2022-05-13T16:24:51.260" v="1806" actId="478"/>
          <ac:picMkLst>
            <pc:docMk/>
            <pc:sldMk cId="4068958981" sldId="304"/>
            <ac:picMk id="17" creationId="{ED5DEF1D-B282-2D31-A758-48F523A2215F}"/>
          </ac:picMkLst>
        </pc:picChg>
        <pc:picChg chg="mod ord">
          <ac:chgData name="Alon Pinheiro" userId="4501e3c9-5ef7-40cc-a0c2-9ea35ef4d3fb" providerId="ADAL" clId="{83D48138-7F07-44B1-AB4A-B49B604A8552}" dt="2022-05-13T15:24:34.957" v="1763" actId="166"/>
          <ac:picMkLst>
            <pc:docMk/>
            <pc:sldMk cId="4068958981" sldId="304"/>
            <ac:picMk id="19" creationId="{298BC339-E5CF-7659-4A80-4AAB238EEEF8}"/>
          </ac:picMkLst>
        </pc:picChg>
        <pc:cxnChg chg="add mod ord">
          <ac:chgData name="Alon Pinheiro" userId="4501e3c9-5ef7-40cc-a0c2-9ea35ef4d3fb" providerId="ADAL" clId="{83D48138-7F07-44B1-AB4A-B49B604A8552}" dt="2022-05-13T16:25:12.537" v="1810" actId="167"/>
          <ac:cxnSpMkLst>
            <pc:docMk/>
            <pc:sldMk cId="4068958981" sldId="304"/>
            <ac:cxnSpMk id="4" creationId="{A92AD314-74AD-25F5-692E-679182187AAD}"/>
          </ac:cxnSpMkLst>
        </pc:cxnChg>
      </pc:sldChg>
      <pc:sldChg chg="addSp delSp modSp add mod">
        <pc:chgData name="Alon Pinheiro" userId="4501e3c9-5ef7-40cc-a0c2-9ea35ef4d3fb" providerId="ADAL" clId="{83D48138-7F07-44B1-AB4A-B49B604A8552}" dt="2022-05-13T15:25:39.644" v="1769" actId="478"/>
        <pc:sldMkLst>
          <pc:docMk/>
          <pc:sldMk cId="3714057853" sldId="305"/>
        </pc:sldMkLst>
        <pc:spChg chg="del">
          <ac:chgData name="Alon Pinheiro" userId="4501e3c9-5ef7-40cc-a0c2-9ea35ef4d3fb" providerId="ADAL" clId="{83D48138-7F07-44B1-AB4A-B49B604A8552}" dt="2022-05-13T15:20:29.529" v="1720" actId="478"/>
          <ac:spMkLst>
            <pc:docMk/>
            <pc:sldMk cId="3714057853" sldId="305"/>
            <ac:spMk id="2" creationId="{2C1F8B0D-BCD7-D808-4E11-CA60753BB365}"/>
          </ac:spMkLst>
        </pc:spChg>
        <pc:spChg chg="add del mod">
          <ac:chgData name="Alon Pinheiro" userId="4501e3c9-5ef7-40cc-a0c2-9ea35ef4d3fb" providerId="ADAL" clId="{83D48138-7F07-44B1-AB4A-B49B604A8552}" dt="2022-05-13T15:25:37.582" v="1767" actId="478"/>
          <ac:spMkLst>
            <pc:docMk/>
            <pc:sldMk cId="3714057853" sldId="305"/>
            <ac:spMk id="18" creationId="{3C894A4D-D1DB-7973-7E52-7C660E5427BF}"/>
          </ac:spMkLst>
        </pc:spChg>
        <pc:picChg chg="add del">
          <ac:chgData name="Alon Pinheiro" userId="4501e3c9-5ef7-40cc-a0c2-9ea35ef4d3fb" providerId="ADAL" clId="{83D48138-7F07-44B1-AB4A-B49B604A8552}" dt="2022-05-13T15:20:33.696" v="1723" actId="22"/>
          <ac:picMkLst>
            <pc:docMk/>
            <pc:sldMk cId="3714057853" sldId="305"/>
            <ac:picMk id="5" creationId="{73CDBAC3-46D2-B7C5-7315-A696C86557EE}"/>
          </ac:picMkLst>
        </pc:picChg>
        <pc:picChg chg="add del mod">
          <ac:chgData name="Alon Pinheiro" userId="4501e3c9-5ef7-40cc-a0c2-9ea35ef4d3fb" providerId="ADAL" clId="{83D48138-7F07-44B1-AB4A-B49B604A8552}" dt="2022-05-13T15:21:46.305" v="1734" actId="478"/>
          <ac:picMkLst>
            <pc:docMk/>
            <pc:sldMk cId="3714057853" sldId="305"/>
            <ac:picMk id="7" creationId="{A8BBE90F-8E63-F76E-1F4F-6BB9865B4472}"/>
          </ac:picMkLst>
        </pc:picChg>
        <pc:picChg chg="add mod">
          <ac:chgData name="Alon Pinheiro" userId="4501e3c9-5ef7-40cc-a0c2-9ea35ef4d3fb" providerId="ADAL" clId="{83D48138-7F07-44B1-AB4A-B49B604A8552}" dt="2022-05-13T15:23:32.334" v="1753" actId="108"/>
          <ac:picMkLst>
            <pc:docMk/>
            <pc:sldMk cId="3714057853" sldId="305"/>
            <ac:picMk id="9" creationId="{966E89D7-6BEF-5BF9-3D88-D5581E089464}"/>
          </ac:picMkLst>
        </pc:picChg>
        <pc:picChg chg="add del mod ord">
          <ac:chgData name="Alon Pinheiro" userId="4501e3c9-5ef7-40cc-a0c2-9ea35ef4d3fb" providerId="ADAL" clId="{83D48138-7F07-44B1-AB4A-B49B604A8552}" dt="2022-05-13T15:25:38.422" v="1768" actId="478"/>
          <ac:picMkLst>
            <pc:docMk/>
            <pc:sldMk cId="3714057853" sldId="305"/>
            <ac:picMk id="11" creationId="{77AF6E62-9941-D1A9-ABDC-A23E3ADE5AA2}"/>
          </ac:picMkLst>
        </pc:picChg>
        <pc:picChg chg="add del">
          <ac:chgData name="Alon Pinheiro" userId="4501e3c9-5ef7-40cc-a0c2-9ea35ef4d3fb" providerId="ADAL" clId="{83D48138-7F07-44B1-AB4A-B49B604A8552}" dt="2022-05-13T15:21:50.405" v="1735" actId="478"/>
          <ac:picMkLst>
            <pc:docMk/>
            <pc:sldMk cId="3714057853" sldId="305"/>
            <ac:picMk id="17" creationId="{ED5DEF1D-B282-2D31-A758-48F523A2215F}"/>
          </ac:picMkLst>
        </pc:picChg>
        <pc:picChg chg="del">
          <ac:chgData name="Alon Pinheiro" userId="4501e3c9-5ef7-40cc-a0c2-9ea35ef4d3fb" providerId="ADAL" clId="{83D48138-7F07-44B1-AB4A-B49B604A8552}" dt="2022-05-13T15:22:15.077" v="1740" actId="478"/>
          <ac:picMkLst>
            <pc:docMk/>
            <pc:sldMk cId="3714057853" sldId="305"/>
            <ac:picMk id="19" creationId="{298BC339-E5CF-7659-4A80-4AAB238EEEF8}"/>
          </ac:picMkLst>
        </pc:picChg>
        <pc:cxnChg chg="del">
          <ac:chgData name="Alon Pinheiro" userId="4501e3c9-5ef7-40cc-a0c2-9ea35ef4d3fb" providerId="ADAL" clId="{83D48138-7F07-44B1-AB4A-B49B604A8552}" dt="2022-05-13T15:25:39.644" v="1769" actId="478"/>
          <ac:cxnSpMkLst>
            <pc:docMk/>
            <pc:sldMk cId="3714057853" sldId="305"/>
            <ac:cxnSpMk id="4" creationId="{A92AD314-74AD-25F5-692E-679182187AAD}"/>
          </ac:cxnSpMkLst>
        </pc:cxnChg>
      </pc:sldChg>
      <pc:sldChg chg="add del">
        <pc:chgData name="Alon Pinheiro" userId="4501e3c9-5ef7-40cc-a0c2-9ea35ef4d3fb" providerId="ADAL" clId="{83D48138-7F07-44B1-AB4A-B49B604A8552}" dt="2022-05-13T15:25:57.848" v="1770" actId="47"/>
        <pc:sldMkLst>
          <pc:docMk/>
          <pc:sldMk cId="3643605243" sldId="306"/>
        </pc:sldMkLst>
      </pc:sldChg>
      <pc:sldChg chg="addSp modSp add mod">
        <pc:chgData name="Alon Pinheiro" userId="4501e3c9-5ef7-40cc-a0c2-9ea35ef4d3fb" providerId="ADAL" clId="{83D48138-7F07-44B1-AB4A-B49B604A8552}" dt="2022-05-13T15:23:22.489" v="1752" actId="14100"/>
        <pc:sldMkLst>
          <pc:docMk/>
          <pc:sldMk cId="7806447" sldId="307"/>
        </pc:sldMkLst>
        <pc:spChg chg="add mod">
          <ac:chgData name="Alon Pinheiro" userId="4501e3c9-5ef7-40cc-a0c2-9ea35ef4d3fb" providerId="ADAL" clId="{83D48138-7F07-44B1-AB4A-B49B604A8552}" dt="2022-05-13T15:23:22.489" v="1752" actId="14100"/>
          <ac:spMkLst>
            <pc:docMk/>
            <pc:sldMk cId="7806447" sldId="307"/>
            <ac:spMk id="10" creationId="{8F11823B-377D-93EB-71A6-B398D506070E}"/>
          </ac:spMkLst>
        </pc:spChg>
        <pc:picChg chg="mod">
          <ac:chgData name="Alon Pinheiro" userId="4501e3c9-5ef7-40cc-a0c2-9ea35ef4d3fb" providerId="ADAL" clId="{83D48138-7F07-44B1-AB4A-B49B604A8552}" dt="2022-05-13T15:23:19.790" v="1751" actId="14100"/>
          <ac:picMkLst>
            <pc:docMk/>
            <pc:sldMk cId="7806447" sldId="307"/>
            <ac:picMk id="9" creationId="{966E89D7-6BEF-5BF9-3D88-D5581E089464}"/>
          </ac:picMkLst>
        </pc:picChg>
        <pc:picChg chg="mod ord">
          <ac:chgData name="Alon Pinheiro" userId="4501e3c9-5ef7-40cc-a0c2-9ea35ef4d3fb" providerId="ADAL" clId="{83D48138-7F07-44B1-AB4A-B49B604A8552}" dt="2022-05-13T15:22:48.682" v="1745" actId="14100"/>
          <ac:picMkLst>
            <pc:docMk/>
            <pc:sldMk cId="7806447" sldId="307"/>
            <ac:picMk id="11" creationId="{77AF6E62-9941-D1A9-ABDC-A23E3ADE5AA2}"/>
          </ac:picMkLst>
        </pc:picChg>
      </pc:sldChg>
      <pc:sldChg chg="add del">
        <pc:chgData name="Alon Pinheiro" userId="4501e3c9-5ef7-40cc-a0c2-9ea35ef4d3fb" providerId="ADAL" clId="{83D48138-7F07-44B1-AB4A-B49B604A8552}" dt="2022-05-10T23:00:18.795" v="1332" actId="47"/>
        <pc:sldMkLst>
          <pc:docMk/>
          <pc:sldMk cId="2188288839" sldId="321"/>
        </pc:sldMkLst>
      </pc:sldChg>
    </pc:docChg>
  </pc:docChgLst>
  <pc:docChgLst>
    <pc:chgData name="Alon Pinheiro" userId="68d1182545d76c74" providerId="LiveId" clId="{77890D83-261B-4891-9B34-EDB1FE9CA5B6}"/>
    <pc:docChg chg="modSld">
      <pc:chgData name="Alon Pinheiro" userId="68d1182545d76c74" providerId="LiveId" clId="{77890D83-261B-4891-9B34-EDB1FE9CA5B6}" dt="2022-03-10T20:11:12.932" v="12" actId="20577"/>
      <pc:docMkLst>
        <pc:docMk/>
      </pc:docMkLst>
      <pc:sldChg chg="modSp mod">
        <pc:chgData name="Alon Pinheiro" userId="68d1182545d76c74" providerId="LiveId" clId="{77890D83-261B-4891-9B34-EDB1FE9CA5B6}" dt="2022-03-10T20:11:12.932" v="12" actId="20577"/>
        <pc:sldMkLst>
          <pc:docMk/>
          <pc:sldMk cId="0" sldId="257"/>
        </pc:sldMkLst>
        <pc:spChg chg="mod">
          <ac:chgData name="Alon Pinheiro" userId="68d1182545d76c74" providerId="LiveId" clId="{77890D83-261B-4891-9B34-EDB1FE9CA5B6}" dt="2022-03-10T20:11:12.932" v="12" actId="20577"/>
          <ac:spMkLst>
            <pc:docMk/>
            <pc:sldMk cId="0" sldId="257"/>
            <ac:spMk id="9" creationId="{00000000-0000-0000-0000-000000000000}"/>
          </ac:spMkLst>
        </pc:spChg>
      </pc:sldChg>
      <pc:sldChg chg="modSp mod">
        <pc:chgData name="Alon Pinheiro" userId="68d1182545d76c74" providerId="LiveId" clId="{77890D83-261B-4891-9B34-EDB1FE9CA5B6}" dt="2021-11-30T19:09:37.037" v="9" actId="1036"/>
        <pc:sldMkLst>
          <pc:docMk/>
          <pc:sldMk cId="0" sldId="274"/>
        </pc:sldMkLst>
        <pc:picChg chg="mod">
          <ac:chgData name="Alon Pinheiro" userId="68d1182545d76c74" providerId="LiveId" clId="{77890D83-261B-4891-9B34-EDB1FE9CA5B6}" dt="2021-11-30T19:09:37.037" v="9" actId="1036"/>
          <ac:picMkLst>
            <pc:docMk/>
            <pc:sldMk cId="0" sldId="274"/>
            <ac:picMk id="12" creationId="{00000000-0000-0000-0000-000000000000}"/>
          </ac:picMkLst>
        </pc:picChg>
        <pc:picChg chg="mod">
          <ac:chgData name="Alon Pinheiro" userId="68d1182545d76c74" providerId="LiveId" clId="{77890D83-261B-4891-9B34-EDB1FE9CA5B6}" dt="2021-11-30T19:09:19.705" v="3" actId="1038"/>
          <ac:picMkLst>
            <pc:docMk/>
            <pc:sldMk cId="0" sldId="274"/>
            <ac:picMk id="13" creationId="{00000000-0000-0000-0000-000000000000}"/>
          </ac:picMkLst>
        </pc:picChg>
      </pc:sldChg>
    </pc:docChg>
  </pc:docChgLst>
  <pc:docChgLst>
    <pc:chgData name="Alon Pinheiro" userId="4501e3c9-5ef7-40cc-a0c2-9ea35ef4d3fb" providerId="ADAL" clId="{A5760FAB-0D00-4584-BA57-4F93D2FDC94C}"/>
    <pc:docChg chg="custSel addSld modSld">
      <pc:chgData name="Alon Pinheiro" userId="4501e3c9-5ef7-40cc-a0c2-9ea35ef4d3fb" providerId="ADAL" clId="{A5760FAB-0D00-4584-BA57-4F93D2FDC94C}" dt="2022-05-13T20:31:07.230" v="6" actId="1440"/>
      <pc:docMkLst>
        <pc:docMk/>
      </pc:docMkLst>
      <pc:sldChg chg="addSp delSp modSp add mod setBg">
        <pc:chgData name="Alon Pinheiro" userId="4501e3c9-5ef7-40cc-a0c2-9ea35ef4d3fb" providerId="ADAL" clId="{A5760FAB-0D00-4584-BA57-4F93D2FDC94C}" dt="2022-05-13T20:31:07.230" v="6" actId="1440"/>
        <pc:sldMkLst>
          <pc:docMk/>
          <pc:sldMk cId="2142862453" sldId="308"/>
        </pc:sldMkLst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2" creationId="{7DA048B4-BE3D-7529-0401-CF6845D4F4F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12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13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14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15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31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33" creationId="{00000000-0000-0000-0000-00000000000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56" creationId="{5655C7BF-8AD5-3AFB-C91E-76EA852B64BC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57" creationId="{DB538B82-8751-0BE5-B0EF-83CD7349DDC5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65" creationId="{B811EC83-DA67-10DA-0249-1BD755FD8D34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66" creationId="{FF3FD6B5-FA3A-AB84-2A9E-82274E825660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67" creationId="{5645AEAD-0078-CA09-EAA3-3ED770E8E117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75" creationId="{D6F6F6E5-9234-F218-BB28-3BEB9E3AD089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78" creationId="{ACDD6EB3-1AD3-44DE-56E5-C2EBE98E776D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79" creationId="{4CE24E12-BF24-EE2A-CFFC-E1C57A2C1D3E}"/>
          </ac:spMkLst>
        </pc:spChg>
        <pc:spChg chg="del">
          <ac:chgData name="Alon Pinheiro" userId="4501e3c9-5ef7-40cc-a0c2-9ea35ef4d3fb" providerId="ADAL" clId="{A5760FAB-0D00-4584-BA57-4F93D2FDC94C}" dt="2022-05-13T20:30:45.237" v="1" actId="478"/>
          <ac:spMkLst>
            <pc:docMk/>
            <pc:sldMk cId="2142862453" sldId="308"/>
            <ac:spMk id="80" creationId="{AE1FAAD9-B184-A4A9-8C8A-A1A6C05C6535}"/>
          </ac:spMkLst>
        </pc:sp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5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6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7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8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9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10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11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16" creationId="{00000000-0000-0000-0000-000000000000}"/>
          </ac:picMkLst>
        </pc:picChg>
        <pc:picChg chg="add mod">
          <ac:chgData name="Alon Pinheiro" userId="4501e3c9-5ef7-40cc-a0c2-9ea35ef4d3fb" providerId="ADAL" clId="{A5760FAB-0D00-4584-BA57-4F93D2FDC94C}" dt="2022-05-13T20:31:07.230" v="6" actId="1440"/>
          <ac:picMkLst>
            <pc:docMk/>
            <pc:sldMk cId="2142862453" sldId="308"/>
            <ac:picMk id="17" creationId="{8E2E9CD8-4F69-30DD-AEFB-FD6EB55655AB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21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22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30" creationId="{BF0064AB-0882-32B6-FAEA-554C12F75296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32" creationId="{00000000-0000-0000-0000-00000000000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47" creationId="{692A9A68-4DED-910B-8F39-D01E3215BF1F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48" creationId="{BEC25806-59C9-163D-C260-26076879DE94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50" creationId="{A81F84D1-2E94-1522-3BFD-DA3689FE62A5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52" creationId="{FED1FA52-1D38-12A7-A16A-1350B3C6D360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54" creationId="{B75F62E5-9AC7-C6BA-FB06-B1FAD1506075}"/>
          </ac:picMkLst>
        </pc:picChg>
        <pc:picChg chg="del">
          <ac:chgData name="Alon Pinheiro" userId="4501e3c9-5ef7-40cc-a0c2-9ea35ef4d3fb" providerId="ADAL" clId="{A5760FAB-0D00-4584-BA57-4F93D2FDC94C}" dt="2022-05-13T20:30:45.237" v="1" actId="478"/>
          <ac:picMkLst>
            <pc:docMk/>
            <pc:sldMk cId="2142862453" sldId="308"/>
            <ac:picMk id="63" creationId="{A179CAAE-692D-BC18-B904-180DAA5EB49B}"/>
          </ac:picMkLst>
        </pc:picChg>
        <pc:cxnChg chg="del mod">
          <ac:chgData name="Alon Pinheiro" userId="4501e3c9-5ef7-40cc-a0c2-9ea35ef4d3fb" providerId="ADAL" clId="{A5760FAB-0D00-4584-BA57-4F93D2FDC94C}" dt="2022-05-13T20:30:45.237" v="1" actId="478"/>
          <ac:cxnSpMkLst>
            <pc:docMk/>
            <pc:sldMk cId="2142862453" sldId="308"/>
            <ac:cxnSpMk id="4" creationId="{3118F019-F99A-E25F-6C28-52EC996CE622}"/>
          </ac:cxnSpMkLst>
        </pc:cxnChg>
        <pc:cxnChg chg="del mod">
          <ac:chgData name="Alon Pinheiro" userId="4501e3c9-5ef7-40cc-a0c2-9ea35ef4d3fb" providerId="ADAL" clId="{A5760FAB-0D00-4584-BA57-4F93D2FDC94C}" dt="2022-05-13T20:30:45.237" v="1" actId="478"/>
          <ac:cxnSpMkLst>
            <pc:docMk/>
            <pc:sldMk cId="2142862453" sldId="308"/>
            <ac:cxnSpMk id="81" creationId="{532B7BBC-B681-C0F1-D3F8-EC7D372ADDEF}"/>
          </ac:cxnSpMkLst>
        </pc:cxnChg>
        <pc:cxnChg chg="del mod">
          <ac:chgData name="Alon Pinheiro" userId="4501e3c9-5ef7-40cc-a0c2-9ea35ef4d3fb" providerId="ADAL" clId="{A5760FAB-0D00-4584-BA57-4F93D2FDC94C}" dt="2022-05-13T20:30:45.237" v="1" actId="478"/>
          <ac:cxnSpMkLst>
            <pc:docMk/>
            <pc:sldMk cId="2142862453" sldId="308"/>
            <ac:cxnSpMk id="82" creationId="{BCA15BEC-FD21-B63D-3B8A-C19EF0EEA996}"/>
          </ac:cxnSpMkLst>
        </pc:cxnChg>
        <pc:cxnChg chg="del mod">
          <ac:chgData name="Alon Pinheiro" userId="4501e3c9-5ef7-40cc-a0c2-9ea35ef4d3fb" providerId="ADAL" clId="{A5760FAB-0D00-4584-BA57-4F93D2FDC94C}" dt="2022-05-13T20:30:45.237" v="1" actId="478"/>
          <ac:cxnSpMkLst>
            <pc:docMk/>
            <pc:sldMk cId="2142862453" sldId="308"/>
            <ac:cxnSpMk id="83" creationId="{E987C201-625A-5E4D-0B0A-74312576F3CD}"/>
          </ac:cxnSpMkLst>
        </pc:cxnChg>
        <pc:cxnChg chg="del mod">
          <ac:chgData name="Alon Pinheiro" userId="4501e3c9-5ef7-40cc-a0c2-9ea35ef4d3fb" providerId="ADAL" clId="{A5760FAB-0D00-4584-BA57-4F93D2FDC94C}" dt="2022-05-13T20:30:45.237" v="1" actId="478"/>
          <ac:cxnSpMkLst>
            <pc:docMk/>
            <pc:sldMk cId="2142862453" sldId="308"/>
            <ac:cxnSpMk id="84" creationId="{547B5547-6AF5-44EF-4E96-F6DEA49441E4}"/>
          </ac:cxnSpMkLst>
        </pc:cxn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2.png"/><Relationship Id="rId18" Type="http://schemas.openxmlformats.org/officeDocument/2006/relationships/image" Target="../media/image19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18.png"/><Relationship Id="rId2" Type="http://schemas.openxmlformats.org/officeDocument/2006/relationships/image" Target="../media/image1.jpe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2.png"/><Relationship Id="rId10" Type="http://schemas.openxmlformats.org/officeDocument/2006/relationships/image" Target="../media/image14.svg"/><Relationship Id="rId19" Type="http://schemas.openxmlformats.org/officeDocument/2006/relationships/image" Target="../media/image20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2.png"/><Relationship Id="rId18" Type="http://schemas.openxmlformats.org/officeDocument/2006/relationships/image" Target="../media/image19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18.png"/><Relationship Id="rId2" Type="http://schemas.openxmlformats.org/officeDocument/2006/relationships/image" Target="../media/image1.jpe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2.png"/><Relationship Id="rId10" Type="http://schemas.openxmlformats.org/officeDocument/2006/relationships/image" Target="../media/image14.svg"/><Relationship Id="rId19" Type="http://schemas.openxmlformats.org/officeDocument/2006/relationships/image" Target="../media/image20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2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jpe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.png"/><Relationship Id="rId1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0.png"/><Relationship Id="rId2" Type="http://schemas.openxmlformats.org/officeDocument/2006/relationships/image" Target="../media/image1.jpe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8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.png"/><Relationship Id="rId1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0.png"/><Relationship Id="rId2" Type="http://schemas.openxmlformats.org/officeDocument/2006/relationships/image" Target="../media/image1.jpeg"/><Relationship Id="rId16" Type="http://schemas.openxmlformats.org/officeDocument/2006/relationships/image" Target="../media/image19.png"/><Relationship Id="rId20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8.png"/><Relationship Id="rId10" Type="http://schemas.openxmlformats.org/officeDocument/2006/relationships/image" Target="../media/image14.svg"/><Relationship Id="rId19" Type="http://schemas.openxmlformats.org/officeDocument/2006/relationships/image" Target="../media/image22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09197" y="2476500"/>
            <a:ext cx="14723344" cy="3618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6"/>
              </a:lnSpc>
            </a:pP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Analisar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os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dados da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empresa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para a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tomada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de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decisões</a:t>
            </a:r>
            <a:endParaRPr lang="en-US" sz="3084" spc="92" dirty="0">
              <a:solidFill>
                <a:srgbClr val="FFFFFF"/>
              </a:solidFill>
              <a:latin typeface="Montserrat"/>
            </a:endParaRPr>
          </a:p>
          <a:p>
            <a:pPr algn="just">
              <a:lnSpc>
                <a:spcPts val="3700"/>
              </a:lnSpc>
            </a:pPr>
            <a:endParaRPr lang="en-US" sz="3084" spc="92" dirty="0">
              <a:solidFill>
                <a:srgbClr val="FFFFFF"/>
              </a:solidFill>
              <a:latin typeface="Montserrat"/>
            </a:endParaRPr>
          </a:p>
          <a:p>
            <a:pPr algn="just"/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Trazer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informações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espalhadas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pela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empresa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organizar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juntar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as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informações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criar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análises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relatórios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que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vão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ajudar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a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empresa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a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tomar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decisão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baseada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em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 dados.</a:t>
            </a:r>
          </a:p>
          <a:p>
            <a:pPr algn="just">
              <a:lnSpc>
                <a:spcPts val="4626"/>
              </a:lnSpc>
            </a:pPr>
            <a:endParaRPr lang="en-US" sz="3084" spc="92" dirty="0">
              <a:solidFill>
                <a:srgbClr val="FFFFFF"/>
              </a:solidFill>
              <a:latin typeface="Montserrat"/>
            </a:endParaRPr>
          </a:p>
          <a:p>
            <a:pPr algn="just">
              <a:lnSpc>
                <a:spcPts val="4626"/>
              </a:lnSpc>
            </a:pPr>
            <a:endParaRPr lang="en-US" sz="3084" spc="92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3113" y="1007806"/>
            <a:ext cx="15316200" cy="1244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320"/>
              </a:lnSpc>
            </a:pPr>
            <a:r>
              <a:rPr lang="en-US" sz="6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O QUE É BI (BUSINESS INTELLIGENCE)?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C284E2-400A-6846-E90D-EBA7670B8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79" y="2241448"/>
            <a:ext cx="9502221" cy="4988666"/>
          </a:xfrm>
          <a:prstGeom prst="roundRect">
            <a:avLst>
              <a:gd name="adj" fmla="val 2751"/>
            </a:avLst>
          </a:prstGeom>
        </p:spPr>
      </p:pic>
    </p:spTree>
    <p:extLst>
      <p:ext uri="{BB962C8B-B14F-4D97-AF65-F5344CB8AC3E}">
        <p14:creationId xmlns:p14="http://schemas.microsoft.com/office/powerpoint/2010/main" val="479756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: Curvo 3">
            <a:extLst>
              <a:ext uri="{FF2B5EF4-FFF2-40B4-BE49-F238E27FC236}">
                <a16:creationId xmlns:a16="http://schemas.microsoft.com/office/drawing/2014/main" id="{A92AD314-74AD-25F5-692E-679182187AAD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23921" y="5862509"/>
            <a:ext cx="1148087" cy="3824870"/>
          </a:xfrm>
          <a:prstGeom prst="curvedConnector2">
            <a:avLst/>
          </a:prstGeom>
          <a:ln w="57150">
            <a:solidFill>
              <a:srgbClr val="37C9EF"/>
            </a:solidFill>
            <a:tailEnd type="triangle"/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>
            <a:extLst>
              <a:ext uri="{FF2B5EF4-FFF2-40B4-BE49-F238E27FC236}">
                <a16:creationId xmlns:a16="http://schemas.microsoft.com/office/drawing/2014/main" id="{56553583-A607-1A9B-93A9-FB4ACCF05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79" y="2241448"/>
            <a:ext cx="9502221" cy="4988666"/>
          </a:xfrm>
          <a:prstGeom prst="roundRect">
            <a:avLst>
              <a:gd name="adj" fmla="val 2751"/>
            </a:avLst>
          </a:prstGeom>
        </p:spPr>
      </p:pic>
      <p:pic>
        <p:nvPicPr>
          <p:cNvPr id="42" name="Picture 42"/>
          <p:cNvPicPr>
            <a:picLocks noChangeAspect="1"/>
          </p:cNvPicPr>
          <p:nvPr/>
        </p:nvPicPr>
        <p:blipFill>
          <a:blip r:embed="rId4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993F3FB7-5F6B-8302-171E-E2B3BF5650C8}"/>
              </a:ext>
            </a:extLst>
          </p:cNvPr>
          <p:cNvSpPr/>
          <p:nvPr/>
        </p:nvSpPr>
        <p:spPr>
          <a:xfrm>
            <a:off x="556179" y="2247900"/>
            <a:ext cx="9502221" cy="4997906"/>
          </a:xfrm>
          <a:prstGeom prst="roundRect">
            <a:avLst>
              <a:gd name="adj" fmla="val 2431"/>
            </a:avLst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298BC339-E5CF-7659-4A80-4AAB238EE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4330888"/>
            <a:ext cx="9906000" cy="5200650"/>
          </a:xfrm>
          <a:prstGeom prst="roundRect">
            <a:avLst>
              <a:gd name="adj" fmla="val 2751"/>
            </a:avLst>
          </a:prstGeom>
        </p:spPr>
      </p:pic>
    </p:spTree>
    <p:extLst>
      <p:ext uri="{BB962C8B-B14F-4D97-AF65-F5344CB8AC3E}">
        <p14:creationId xmlns:p14="http://schemas.microsoft.com/office/powerpoint/2010/main" val="406895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66E89D7-6BEF-5BF9-3D88-D5581E089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031" y="2263592"/>
            <a:ext cx="9489931" cy="4982214"/>
          </a:xfrm>
          <a:prstGeom prst="roundRect">
            <a:avLst>
              <a:gd name="adj" fmla="val 2751"/>
            </a:avLst>
          </a:prstGeom>
        </p:spPr>
      </p:pic>
    </p:spTree>
    <p:extLst>
      <p:ext uri="{BB962C8B-B14F-4D97-AF65-F5344CB8AC3E}">
        <p14:creationId xmlns:p14="http://schemas.microsoft.com/office/powerpoint/2010/main" val="3714057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: Curvo 3">
            <a:extLst>
              <a:ext uri="{FF2B5EF4-FFF2-40B4-BE49-F238E27FC236}">
                <a16:creationId xmlns:a16="http://schemas.microsoft.com/office/drawing/2014/main" id="{A92AD314-74AD-25F5-692E-679182187AAD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23921" y="5862509"/>
            <a:ext cx="1148087" cy="3824870"/>
          </a:xfrm>
          <a:prstGeom prst="curvedConnector2">
            <a:avLst/>
          </a:prstGeom>
          <a:ln w="57150">
            <a:solidFill>
              <a:srgbClr val="37C9EF"/>
            </a:solidFill>
            <a:tailEnd type="triangle"/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66E89D7-6BEF-5BF9-3D88-D5581E089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031" y="2263592"/>
            <a:ext cx="9489931" cy="4982214"/>
          </a:xfrm>
          <a:prstGeom prst="roundRect">
            <a:avLst>
              <a:gd name="adj" fmla="val 3387"/>
            </a:avLst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8F11823B-377D-93EB-71A6-B398D506070E}"/>
              </a:ext>
            </a:extLst>
          </p:cNvPr>
          <p:cNvSpPr/>
          <p:nvPr/>
        </p:nvSpPr>
        <p:spPr>
          <a:xfrm>
            <a:off x="568469" y="2247900"/>
            <a:ext cx="9489931" cy="4997906"/>
          </a:xfrm>
          <a:prstGeom prst="roundRect">
            <a:avLst>
              <a:gd name="adj" fmla="val 3346"/>
            </a:avLst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7AF6E62-9941-D1A9-ABDC-A23E3ADE5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4314825"/>
            <a:ext cx="9891252" cy="5192907"/>
          </a:xfrm>
          <a:prstGeom prst="roundRect">
            <a:avLst>
              <a:gd name="adj" fmla="val 2751"/>
            </a:avLst>
          </a:prstGeom>
        </p:spPr>
      </p:pic>
    </p:spTree>
    <p:extLst>
      <p:ext uri="{BB962C8B-B14F-4D97-AF65-F5344CB8AC3E}">
        <p14:creationId xmlns:p14="http://schemas.microsoft.com/office/powerpoint/2010/main" val="7806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811914" y="5297625"/>
            <a:ext cx="1424356" cy="142435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76428" y="5297625"/>
            <a:ext cx="1424356" cy="142435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740941" y="5297625"/>
            <a:ext cx="1424356" cy="142435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49756"/>
          <a:stretch>
            <a:fillRect/>
          </a:stretch>
        </p:blipFill>
        <p:spPr>
          <a:xfrm>
            <a:off x="3833444" y="5297625"/>
            <a:ext cx="1424356" cy="71565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49756"/>
          <a:stretch>
            <a:fillRect/>
          </a:stretch>
        </p:blipFill>
        <p:spPr>
          <a:xfrm>
            <a:off x="9781060" y="5297625"/>
            <a:ext cx="1424356" cy="7156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49756"/>
          <a:stretch>
            <a:fillRect/>
          </a:stretch>
        </p:blipFill>
        <p:spPr>
          <a:xfrm rot="-10800000">
            <a:off x="6807282" y="6006329"/>
            <a:ext cx="1424356" cy="71565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 rot="-10800000">
            <a:off x="12740941" y="6006329"/>
            <a:ext cx="1424356" cy="715652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230068" y="5993189"/>
            <a:ext cx="1623534" cy="40199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3" name="AutoShape 13"/>
          <p:cNvSpPr/>
          <p:nvPr/>
        </p:nvSpPr>
        <p:spPr>
          <a:xfrm>
            <a:off x="8194582" y="6007074"/>
            <a:ext cx="1623534" cy="40199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14" name="AutoShape 14"/>
          <p:cNvSpPr/>
          <p:nvPr/>
        </p:nvSpPr>
        <p:spPr>
          <a:xfrm>
            <a:off x="11159095" y="5973089"/>
            <a:ext cx="1623534" cy="40199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15" name="AutoShape 15"/>
          <p:cNvSpPr/>
          <p:nvPr/>
        </p:nvSpPr>
        <p:spPr>
          <a:xfrm>
            <a:off x="14128820" y="6007074"/>
            <a:ext cx="1677961" cy="40199"/>
          </a:xfrm>
          <a:prstGeom prst="rect">
            <a:avLst/>
          </a:prstGeom>
          <a:solidFill>
            <a:srgbClr val="2C92D5"/>
          </a:solid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>
            <a:off x="15806781" y="5335094"/>
            <a:ext cx="1424356" cy="71565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806781" y="5358679"/>
            <a:ext cx="1424356" cy="1424356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847400" y="5321209"/>
            <a:ext cx="1424356" cy="1424356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2745364" y="8098368"/>
            <a:ext cx="3977945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Transformação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dos Dados</a:t>
            </a:r>
          </a:p>
          <a:p>
            <a:pPr algn="ctr">
              <a:lnSpc>
                <a:spcPts val="2184"/>
              </a:lnSpc>
            </a:pPr>
            <a:endParaRPr lang="en-US" sz="2184" spc="65" dirty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ETL (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Extrair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Carregar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)</a:t>
            </a: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13926" b="9644"/>
          <a:stretch>
            <a:fillRect/>
          </a:stretch>
        </p:blipFill>
        <p:spPr>
          <a:xfrm rot="5400000">
            <a:off x="7050875" y="4244378"/>
            <a:ext cx="1159257" cy="608466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6155968" y="3093914"/>
            <a:ext cx="2736249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/>
              <a:t>Criação</a:t>
            </a:r>
            <a:r>
              <a:rPr lang="en-US" dirty="0"/>
              <a:t> de </a:t>
            </a:r>
            <a:r>
              <a:rPr lang="en-US" dirty="0" err="1"/>
              <a:t>Relacionamentos</a:t>
            </a:r>
            <a:endParaRPr lang="en-US" dirty="0"/>
          </a:p>
        </p:txBody>
      </p:sp>
      <p:pic>
        <p:nvPicPr>
          <p:cNvPr id="42" name="Picture 42"/>
          <p:cNvPicPr>
            <a:picLocks noChangeAspect="1"/>
          </p:cNvPicPr>
          <p:nvPr/>
        </p:nvPicPr>
        <p:blipFill>
          <a:blip r:embed="rId15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pic>
        <p:nvPicPr>
          <p:cNvPr id="47" name="Imagem 46" descr="Ícone&#10;&#10;Descrição gerada automaticamente">
            <a:extLst>
              <a:ext uri="{FF2B5EF4-FFF2-40B4-BE49-F238E27FC236}">
                <a16:creationId xmlns:a16="http://schemas.microsoft.com/office/drawing/2014/main" id="{692A9A68-4DED-910B-8F39-D01E3215BF1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194" y="5569550"/>
            <a:ext cx="873558" cy="873556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0" name="Imagem 29" descr="Forma&#10;&#10;Descrição gerada automaticamente com confiança média">
            <a:extLst>
              <a:ext uri="{FF2B5EF4-FFF2-40B4-BE49-F238E27FC236}">
                <a16:creationId xmlns:a16="http://schemas.microsoft.com/office/drawing/2014/main" id="{BF0064AB-0882-32B6-FAEA-554C12F7529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968" y="5559764"/>
            <a:ext cx="942969" cy="94296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0" name="Imagem 49" descr="Texto, Ícone&#10;&#10;Descrição gerada automaticamente">
            <a:extLst>
              <a:ext uri="{FF2B5EF4-FFF2-40B4-BE49-F238E27FC236}">
                <a16:creationId xmlns:a16="http://schemas.microsoft.com/office/drawing/2014/main" id="{A81F84D1-2E94-1522-3BFD-DA3689FE62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0" y="5614098"/>
            <a:ext cx="857145" cy="85714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2" name="Imagem 51" descr="Ícone&#10;&#10;Descrição gerada automaticamente">
            <a:extLst>
              <a:ext uri="{FF2B5EF4-FFF2-40B4-BE49-F238E27FC236}">
                <a16:creationId xmlns:a16="http://schemas.microsoft.com/office/drawing/2014/main" id="{FED1FA52-1D38-12A7-A16A-1350B3C6D36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407" y="5614097"/>
            <a:ext cx="888635" cy="88863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4" name="Imagem 53" descr="Ícone&#10;&#10;Descrição gerada automaticamente">
            <a:extLst>
              <a:ext uri="{FF2B5EF4-FFF2-40B4-BE49-F238E27FC236}">
                <a16:creationId xmlns:a16="http://schemas.microsoft.com/office/drawing/2014/main" id="{B75F62E5-9AC7-C6BA-FB06-B1FAD150607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4295" y="5655451"/>
            <a:ext cx="849327" cy="849327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56" name="TextBox 31">
            <a:extLst>
              <a:ext uri="{FF2B5EF4-FFF2-40B4-BE49-F238E27FC236}">
                <a16:creationId xmlns:a16="http://schemas.microsoft.com/office/drawing/2014/main" id="{5655C7BF-8AD5-3AFB-C91E-76EA852B64BC}"/>
              </a:ext>
            </a:extLst>
          </p:cNvPr>
          <p:cNvSpPr txBox="1"/>
          <p:nvPr/>
        </p:nvSpPr>
        <p:spPr>
          <a:xfrm>
            <a:off x="2731879" y="4861371"/>
            <a:ext cx="362748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37C9EF"/>
                </a:solidFill>
                <a:latin typeface="Montserrat"/>
              </a:rPr>
              <a:t>ETL</a:t>
            </a:r>
          </a:p>
        </p:txBody>
      </p:sp>
      <p:sp>
        <p:nvSpPr>
          <p:cNvPr id="57" name="TextBox 33">
            <a:extLst>
              <a:ext uri="{FF2B5EF4-FFF2-40B4-BE49-F238E27FC236}">
                <a16:creationId xmlns:a16="http://schemas.microsoft.com/office/drawing/2014/main" id="{DB538B82-8751-0BE5-B0EF-83CD7349DDC5}"/>
              </a:ext>
            </a:extLst>
          </p:cNvPr>
          <p:cNvSpPr txBox="1"/>
          <p:nvPr/>
        </p:nvSpPr>
        <p:spPr>
          <a:xfrm>
            <a:off x="5678851" y="6822414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Modelagem</a:t>
            </a:r>
            <a:r>
              <a:rPr lang="en-US" dirty="0">
                <a:solidFill>
                  <a:srgbClr val="37C9EF"/>
                </a:solidFill>
              </a:rPr>
              <a:t> de Dados</a:t>
            </a:r>
          </a:p>
        </p:txBody>
      </p:sp>
      <p:pic>
        <p:nvPicPr>
          <p:cNvPr id="63" name="Picture 22">
            <a:extLst>
              <a:ext uri="{FF2B5EF4-FFF2-40B4-BE49-F238E27FC236}">
                <a16:creationId xmlns:a16="http://schemas.microsoft.com/office/drawing/2014/main" id="{A179CAAE-692D-BC18-B904-180DAA5EB4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51412"/>
          <a:stretch/>
        </p:blipFill>
        <p:spPr>
          <a:xfrm>
            <a:off x="3842768" y="5321209"/>
            <a:ext cx="1424356" cy="692068"/>
          </a:xfrm>
          <a:prstGeom prst="rect">
            <a:avLst/>
          </a:prstGeom>
        </p:spPr>
      </p:pic>
      <p:sp>
        <p:nvSpPr>
          <p:cNvPr id="65" name="TextBox 33">
            <a:extLst>
              <a:ext uri="{FF2B5EF4-FFF2-40B4-BE49-F238E27FC236}">
                <a16:creationId xmlns:a16="http://schemas.microsoft.com/office/drawing/2014/main" id="{B811EC83-DA67-10DA-0249-1BD755FD8D34}"/>
              </a:ext>
            </a:extLst>
          </p:cNvPr>
          <p:cNvSpPr txBox="1"/>
          <p:nvPr/>
        </p:nvSpPr>
        <p:spPr>
          <a:xfrm>
            <a:off x="8611180" y="4793396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Cálculos</a:t>
            </a:r>
            <a:r>
              <a:rPr lang="en-US" dirty="0">
                <a:solidFill>
                  <a:srgbClr val="37C9EF"/>
                </a:solidFill>
              </a:rPr>
              <a:t>/</a:t>
            </a:r>
            <a:r>
              <a:rPr lang="en-US" dirty="0" err="1">
                <a:solidFill>
                  <a:srgbClr val="37C9EF"/>
                </a:solidFill>
              </a:rPr>
              <a:t>Análises</a:t>
            </a:r>
            <a:endParaRPr lang="en-US" dirty="0">
              <a:solidFill>
                <a:srgbClr val="37C9EF"/>
              </a:solidFill>
            </a:endParaRPr>
          </a:p>
        </p:txBody>
      </p:sp>
      <p:sp>
        <p:nvSpPr>
          <p:cNvPr id="66" name="TextBox 33">
            <a:extLst>
              <a:ext uri="{FF2B5EF4-FFF2-40B4-BE49-F238E27FC236}">
                <a16:creationId xmlns:a16="http://schemas.microsoft.com/office/drawing/2014/main" id="{FF3FD6B5-FA3A-AB84-2A9E-82274E825660}"/>
              </a:ext>
            </a:extLst>
          </p:cNvPr>
          <p:cNvSpPr txBox="1"/>
          <p:nvPr/>
        </p:nvSpPr>
        <p:spPr>
          <a:xfrm>
            <a:off x="11744737" y="6874074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Criação</a:t>
            </a:r>
            <a:r>
              <a:rPr lang="en-US" dirty="0">
                <a:solidFill>
                  <a:srgbClr val="37C9EF"/>
                </a:solidFill>
              </a:rPr>
              <a:t> dos</a:t>
            </a:r>
          </a:p>
          <a:p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/Dashboards</a:t>
            </a:r>
          </a:p>
        </p:txBody>
      </p:sp>
      <p:sp>
        <p:nvSpPr>
          <p:cNvPr id="67" name="TextBox 33">
            <a:extLst>
              <a:ext uri="{FF2B5EF4-FFF2-40B4-BE49-F238E27FC236}">
                <a16:creationId xmlns:a16="http://schemas.microsoft.com/office/drawing/2014/main" id="{5645AEAD-0078-CA09-EAA3-3ED770E8E117}"/>
              </a:ext>
            </a:extLst>
          </p:cNvPr>
          <p:cNvSpPr txBox="1"/>
          <p:nvPr/>
        </p:nvSpPr>
        <p:spPr>
          <a:xfrm>
            <a:off x="14673716" y="4553630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Compartilhamento</a:t>
            </a:r>
            <a:r>
              <a:rPr lang="en-US" dirty="0">
                <a:solidFill>
                  <a:srgbClr val="37C9EF"/>
                </a:solidFill>
              </a:rPr>
              <a:t> dos </a:t>
            </a:r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 Online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118F019-F99A-E25F-6C28-52EC996CE622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90800" y="3300076"/>
            <a:ext cx="1372733" cy="2259688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532B7BBC-B681-C0F1-D3F8-EC7D372ADDE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2590800" y="4366857"/>
            <a:ext cx="1299124" cy="1354867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BCA15BEC-FD21-B63D-3B8A-C19EF0EEA996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2590800" y="5433638"/>
            <a:ext cx="1238012" cy="417679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E987C201-625A-5E4D-0B0A-74312576F3CD}"/>
              </a:ext>
            </a:extLst>
          </p:cNvPr>
          <p:cNvCxnSpPr>
            <a:cxnSpLocks/>
            <a:stCxn id="79" idx="3"/>
            <a:endCxn id="22" idx="1"/>
          </p:cNvCxnSpPr>
          <p:nvPr/>
        </p:nvCxnSpPr>
        <p:spPr>
          <a:xfrm flipV="1">
            <a:off x="2590800" y="6033387"/>
            <a:ext cx="1256600" cy="467032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547B5547-6AF5-44EF-4E96-F6DEA49441E4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2590800" y="6339990"/>
            <a:ext cx="1308692" cy="1227211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A048B4-BE3D-7529-0401-CF6845D4F4F0}"/>
              </a:ext>
            </a:extLst>
          </p:cNvPr>
          <p:cNvSpPr/>
          <p:nvPr/>
        </p:nvSpPr>
        <p:spPr>
          <a:xfrm>
            <a:off x="359896" y="2977687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13538A"/>
          </a:solidFill>
          <a:ln>
            <a:solidFill>
              <a:srgbClr val="13538A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Vendas</a:t>
            </a: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D6F6F6E5-9234-F218-BB28-3BEB9E3AD089}"/>
              </a:ext>
            </a:extLst>
          </p:cNvPr>
          <p:cNvSpPr/>
          <p:nvPr/>
        </p:nvSpPr>
        <p:spPr>
          <a:xfrm>
            <a:off x="359896" y="4044468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2B8CCB"/>
          </a:solidFill>
          <a:ln>
            <a:solidFill>
              <a:srgbClr val="2B8CC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Meta</a:t>
            </a:r>
          </a:p>
        </p:txBody>
      </p:sp>
      <p:sp>
        <p:nvSpPr>
          <p:cNvPr id="78" name="Retângulo: Cantos Arredondados 77">
            <a:extLst>
              <a:ext uri="{FF2B5EF4-FFF2-40B4-BE49-F238E27FC236}">
                <a16:creationId xmlns:a16="http://schemas.microsoft.com/office/drawing/2014/main" id="{ACDD6EB3-1AD3-44DE-56E5-C2EBE98E776D}"/>
              </a:ext>
            </a:extLst>
          </p:cNvPr>
          <p:cNvSpPr/>
          <p:nvPr/>
        </p:nvSpPr>
        <p:spPr>
          <a:xfrm>
            <a:off x="359896" y="5111249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2B6D9"/>
          </a:solidFill>
          <a:ln>
            <a:solidFill>
              <a:srgbClr val="32B6D9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Devoluções</a:t>
            </a:r>
          </a:p>
        </p:txBody>
      </p:sp>
      <p:sp>
        <p:nvSpPr>
          <p:cNvPr id="79" name="Retângulo: Cantos Arredondados 78">
            <a:extLst>
              <a:ext uri="{FF2B5EF4-FFF2-40B4-BE49-F238E27FC236}">
                <a16:creationId xmlns:a16="http://schemas.microsoft.com/office/drawing/2014/main" id="{4CE24E12-BF24-EE2A-CFFC-E1C57A2C1D3E}"/>
              </a:ext>
            </a:extLst>
          </p:cNvPr>
          <p:cNvSpPr/>
          <p:nvPr/>
        </p:nvSpPr>
        <p:spPr>
          <a:xfrm>
            <a:off x="359896" y="6178030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7BBBB"/>
          </a:solidFill>
          <a:ln>
            <a:solidFill>
              <a:srgbClr val="37BBB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Clientes</a:t>
            </a:r>
          </a:p>
        </p:txBody>
      </p:sp>
      <p:sp>
        <p:nvSpPr>
          <p:cNvPr id="80" name="Retângulo: Cantos Arredondados 79">
            <a:extLst>
              <a:ext uri="{FF2B5EF4-FFF2-40B4-BE49-F238E27FC236}">
                <a16:creationId xmlns:a16="http://schemas.microsoft.com/office/drawing/2014/main" id="{AE1FAAD9-B184-A4A9-8C8A-A1A6C05C6535}"/>
              </a:ext>
            </a:extLst>
          </p:cNvPr>
          <p:cNvSpPr/>
          <p:nvPr/>
        </p:nvSpPr>
        <p:spPr>
          <a:xfrm>
            <a:off x="359896" y="7244812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6EBEBF"/>
          </a:solidFill>
          <a:ln>
            <a:solidFill>
              <a:srgbClr val="6EBEBF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Produtos</a:t>
            </a:r>
          </a:p>
        </p:txBody>
      </p:sp>
      <p:pic>
        <p:nvPicPr>
          <p:cNvPr id="48" name="Picture 23">
            <a:extLst>
              <a:ext uri="{FF2B5EF4-FFF2-40B4-BE49-F238E27FC236}">
                <a16:creationId xmlns:a16="http://schemas.microsoft.com/office/drawing/2014/main" id="{BEC25806-59C9-163D-C260-26076879DE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13926" b="9644"/>
          <a:stretch>
            <a:fillRect/>
          </a:stretch>
        </p:blipFill>
        <p:spPr>
          <a:xfrm rot="-5400000">
            <a:off x="3958394" y="7147755"/>
            <a:ext cx="979138" cy="51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25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2"/>
          <p:cNvPicPr>
            <a:picLocks noChangeAspect="1"/>
          </p:cNvPicPr>
          <p:nvPr/>
        </p:nvPicPr>
        <p:blipFill>
          <a:blip r:embed="rId4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8E2E9CD8-4F69-30DD-AEFB-FD6EB5565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200" y="2552700"/>
            <a:ext cx="11582400" cy="60747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42862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811914" y="5297625"/>
            <a:ext cx="1424356" cy="142435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76428" y="5297625"/>
            <a:ext cx="1424356" cy="142435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740941" y="5297625"/>
            <a:ext cx="1424356" cy="142435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49756"/>
          <a:stretch>
            <a:fillRect/>
          </a:stretch>
        </p:blipFill>
        <p:spPr>
          <a:xfrm>
            <a:off x="3833444" y="5297625"/>
            <a:ext cx="1424356" cy="71565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49756"/>
          <a:stretch>
            <a:fillRect/>
          </a:stretch>
        </p:blipFill>
        <p:spPr>
          <a:xfrm>
            <a:off x="9781060" y="5297625"/>
            <a:ext cx="1424356" cy="7156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49756"/>
          <a:stretch>
            <a:fillRect/>
          </a:stretch>
        </p:blipFill>
        <p:spPr>
          <a:xfrm rot="-10800000">
            <a:off x="6807282" y="6006329"/>
            <a:ext cx="1424356" cy="71565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 rot="-10800000">
            <a:off x="12740941" y="6006329"/>
            <a:ext cx="1424356" cy="715652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230068" y="5993189"/>
            <a:ext cx="1623534" cy="40199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3" name="AutoShape 13"/>
          <p:cNvSpPr/>
          <p:nvPr/>
        </p:nvSpPr>
        <p:spPr>
          <a:xfrm>
            <a:off x="8194582" y="6007074"/>
            <a:ext cx="1623534" cy="40199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14" name="AutoShape 14"/>
          <p:cNvSpPr/>
          <p:nvPr/>
        </p:nvSpPr>
        <p:spPr>
          <a:xfrm>
            <a:off x="11159095" y="5973089"/>
            <a:ext cx="1623534" cy="40199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15" name="AutoShape 15"/>
          <p:cNvSpPr/>
          <p:nvPr/>
        </p:nvSpPr>
        <p:spPr>
          <a:xfrm>
            <a:off x="14128820" y="6007074"/>
            <a:ext cx="1677961" cy="40199"/>
          </a:xfrm>
          <a:prstGeom prst="rect">
            <a:avLst/>
          </a:prstGeom>
          <a:solidFill>
            <a:srgbClr val="2C92D5"/>
          </a:solid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>
            <a:off x="15806781" y="5335094"/>
            <a:ext cx="1424356" cy="71565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806781" y="5358679"/>
            <a:ext cx="1424356" cy="1424356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847400" y="5321209"/>
            <a:ext cx="1424356" cy="1424356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2745364" y="8098368"/>
            <a:ext cx="3977945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Transformação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dos Dados</a:t>
            </a:r>
          </a:p>
          <a:p>
            <a:pPr algn="ctr">
              <a:lnSpc>
                <a:spcPts val="2184"/>
              </a:lnSpc>
            </a:pPr>
            <a:endParaRPr lang="en-US" sz="2184" spc="65" dirty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ETL (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Extrair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Carregar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)</a:t>
            </a: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13926" b="9644"/>
          <a:stretch>
            <a:fillRect/>
          </a:stretch>
        </p:blipFill>
        <p:spPr>
          <a:xfrm rot="5400000">
            <a:off x="7050875" y="4244378"/>
            <a:ext cx="1159257" cy="608466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6155968" y="3093914"/>
            <a:ext cx="2736249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/>
              <a:t>Criação</a:t>
            </a:r>
            <a:r>
              <a:rPr lang="en-US" dirty="0"/>
              <a:t> de </a:t>
            </a:r>
            <a:r>
              <a:rPr lang="en-US" dirty="0" err="1"/>
              <a:t>Relacionamentos</a:t>
            </a:r>
            <a:endParaRPr lang="en-US" dirty="0"/>
          </a:p>
        </p:txBody>
      </p:sp>
      <p:pic>
        <p:nvPicPr>
          <p:cNvPr id="42" name="Picture 42"/>
          <p:cNvPicPr>
            <a:picLocks noChangeAspect="1"/>
          </p:cNvPicPr>
          <p:nvPr/>
        </p:nvPicPr>
        <p:blipFill>
          <a:blip r:embed="rId15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pic>
        <p:nvPicPr>
          <p:cNvPr id="47" name="Imagem 46" descr="Ícone&#10;&#10;Descrição gerada automaticamente">
            <a:extLst>
              <a:ext uri="{FF2B5EF4-FFF2-40B4-BE49-F238E27FC236}">
                <a16:creationId xmlns:a16="http://schemas.microsoft.com/office/drawing/2014/main" id="{692A9A68-4DED-910B-8F39-D01E3215BF1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194" y="5569550"/>
            <a:ext cx="873558" cy="873556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0" name="Imagem 29" descr="Forma&#10;&#10;Descrição gerada automaticamente com confiança média">
            <a:extLst>
              <a:ext uri="{FF2B5EF4-FFF2-40B4-BE49-F238E27FC236}">
                <a16:creationId xmlns:a16="http://schemas.microsoft.com/office/drawing/2014/main" id="{BF0064AB-0882-32B6-FAEA-554C12F7529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968" y="5559764"/>
            <a:ext cx="942969" cy="94296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0" name="Imagem 49" descr="Texto, Ícone&#10;&#10;Descrição gerada automaticamente">
            <a:extLst>
              <a:ext uri="{FF2B5EF4-FFF2-40B4-BE49-F238E27FC236}">
                <a16:creationId xmlns:a16="http://schemas.microsoft.com/office/drawing/2014/main" id="{A81F84D1-2E94-1522-3BFD-DA3689FE62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0" y="5614098"/>
            <a:ext cx="857145" cy="85714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2" name="Imagem 51" descr="Ícone&#10;&#10;Descrição gerada automaticamente">
            <a:extLst>
              <a:ext uri="{FF2B5EF4-FFF2-40B4-BE49-F238E27FC236}">
                <a16:creationId xmlns:a16="http://schemas.microsoft.com/office/drawing/2014/main" id="{FED1FA52-1D38-12A7-A16A-1350B3C6D36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407" y="5614097"/>
            <a:ext cx="888635" cy="88863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4" name="Imagem 53" descr="Ícone&#10;&#10;Descrição gerada automaticamente">
            <a:extLst>
              <a:ext uri="{FF2B5EF4-FFF2-40B4-BE49-F238E27FC236}">
                <a16:creationId xmlns:a16="http://schemas.microsoft.com/office/drawing/2014/main" id="{B75F62E5-9AC7-C6BA-FB06-B1FAD150607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4295" y="5655451"/>
            <a:ext cx="849327" cy="849327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56" name="TextBox 31">
            <a:extLst>
              <a:ext uri="{FF2B5EF4-FFF2-40B4-BE49-F238E27FC236}">
                <a16:creationId xmlns:a16="http://schemas.microsoft.com/office/drawing/2014/main" id="{5655C7BF-8AD5-3AFB-C91E-76EA852B64BC}"/>
              </a:ext>
            </a:extLst>
          </p:cNvPr>
          <p:cNvSpPr txBox="1"/>
          <p:nvPr/>
        </p:nvSpPr>
        <p:spPr>
          <a:xfrm>
            <a:off x="2731879" y="4861371"/>
            <a:ext cx="362748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37C9EF"/>
                </a:solidFill>
                <a:latin typeface="Montserrat"/>
              </a:rPr>
              <a:t>ETL</a:t>
            </a:r>
          </a:p>
        </p:txBody>
      </p:sp>
      <p:sp>
        <p:nvSpPr>
          <p:cNvPr id="57" name="TextBox 33">
            <a:extLst>
              <a:ext uri="{FF2B5EF4-FFF2-40B4-BE49-F238E27FC236}">
                <a16:creationId xmlns:a16="http://schemas.microsoft.com/office/drawing/2014/main" id="{DB538B82-8751-0BE5-B0EF-83CD7349DDC5}"/>
              </a:ext>
            </a:extLst>
          </p:cNvPr>
          <p:cNvSpPr txBox="1"/>
          <p:nvPr/>
        </p:nvSpPr>
        <p:spPr>
          <a:xfrm>
            <a:off x="5678851" y="6822414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Modelagem</a:t>
            </a:r>
            <a:r>
              <a:rPr lang="en-US" dirty="0">
                <a:solidFill>
                  <a:srgbClr val="37C9EF"/>
                </a:solidFill>
              </a:rPr>
              <a:t> de Dados</a:t>
            </a:r>
          </a:p>
        </p:txBody>
      </p:sp>
      <p:pic>
        <p:nvPicPr>
          <p:cNvPr id="63" name="Picture 22">
            <a:extLst>
              <a:ext uri="{FF2B5EF4-FFF2-40B4-BE49-F238E27FC236}">
                <a16:creationId xmlns:a16="http://schemas.microsoft.com/office/drawing/2014/main" id="{A179CAAE-692D-BC18-B904-180DAA5EB4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51412"/>
          <a:stretch/>
        </p:blipFill>
        <p:spPr>
          <a:xfrm>
            <a:off x="3842768" y="5321209"/>
            <a:ext cx="1424356" cy="692068"/>
          </a:xfrm>
          <a:prstGeom prst="rect">
            <a:avLst/>
          </a:prstGeom>
        </p:spPr>
      </p:pic>
      <p:sp>
        <p:nvSpPr>
          <p:cNvPr id="65" name="TextBox 33">
            <a:extLst>
              <a:ext uri="{FF2B5EF4-FFF2-40B4-BE49-F238E27FC236}">
                <a16:creationId xmlns:a16="http://schemas.microsoft.com/office/drawing/2014/main" id="{B811EC83-DA67-10DA-0249-1BD755FD8D34}"/>
              </a:ext>
            </a:extLst>
          </p:cNvPr>
          <p:cNvSpPr txBox="1"/>
          <p:nvPr/>
        </p:nvSpPr>
        <p:spPr>
          <a:xfrm>
            <a:off x="8611180" y="4793396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Cálculos</a:t>
            </a:r>
            <a:r>
              <a:rPr lang="en-US" dirty="0">
                <a:solidFill>
                  <a:srgbClr val="37C9EF"/>
                </a:solidFill>
              </a:rPr>
              <a:t>/</a:t>
            </a:r>
            <a:r>
              <a:rPr lang="en-US" dirty="0" err="1">
                <a:solidFill>
                  <a:srgbClr val="37C9EF"/>
                </a:solidFill>
              </a:rPr>
              <a:t>Análises</a:t>
            </a:r>
            <a:endParaRPr lang="en-US" dirty="0">
              <a:solidFill>
                <a:srgbClr val="37C9EF"/>
              </a:solidFill>
            </a:endParaRPr>
          </a:p>
        </p:txBody>
      </p:sp>
      <p:sp>
        <p:nvSpPr>
          <p:cNvPr id="66" name="TextBox 33">
            <a:extLst>
              <a:ext uri="{FF2B5EF4-FFF2-40B4-BE49-F238E27FC236}">
                <a16:creationId xmlns:a16="http://schemas.microsoft.com/office/drawing/2014/main" id="{FF3FD6B5-FA3A-AB84-2A9E-82274E825660}"/>
              </a:ext>
            </a:extLst>
          </p:cNvPr>
          <p:cNvSpPr txBox="1"/>
          <p:nvPr/>
        </p:nvSpPr>
        <p:spPr>
          <a:xfrm>
            <a:off x="11744737" y="6874074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Criação</a:t>
            </a:r>
            <a:r>
              <a:rPr lang="en-US" dirty="0">
                <a:solidFill>
                  <a:srgbClr val="37C9EF"/>
                </a:solidFill>
              </a:rPr>
              <a:t> dos</a:t>
            </a:r>
          </a:p>
          <a:p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/Dashboards</a:t>
            </a:r>
          </a:p>
        </p:txBody>
      </p:sp>
      <p:sp>
        <p:nvSpPr>
          <p:cNvPr id="67" name="TextBox 33">
            <a:extLst>
              <a:ext uri="{FF2B5EF4-FFF2-40B4-BE49-F238E27FC236}">
                <a16:creationId xmlns:a16="http://schemas.microsoft.com/office/drawing/2014/main" id="{5645AEAD-0078-CA09-EAA3-3ED770E8E117}"/>
              </a:ext>
            </a:extLst>
          </p:cNvPr>
          <p:cNvSpPr txBox="1"/>
          <p:nvPr/>
        </p:nvSpPr>
        <p:spPr>
          <a:xfrm>
            <a:off x="14673716" y="4553630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Compartilhamento</a:t>
            </a:r>
            <a:r>
              <a:rPr lang="en-US" dirty="0">
                <a:solidFill>
                  <a:srgbClr val="37C9EF"/>
                </a:solidFill>
              </a:rPr>
              <a:t> dos </a:t>
            </a:r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 Online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sp>
        <p:nvSpPr>
          <p:cNvPr id="70" name="TextBox 33">
            <a:extLst>
              <a:ext uri="{FF2B5EF4-FFF2-40B4-BE49-F238E27FC236}">
                <a16:creationId xmlns:a16="http://schemas.microsoft.com/office/drawing/2014/main" id="{21B5CA6B-F0AF-8949-D96B-C72923932D1D}"/>
              </a:ext>
            </a:extLst>
          </p:cNvPr>
          <p:cNvSpPr txBox="1"/>
          <p:nvPr/>
        </p:nvSpPr>
        <p:spPr>
          <a:xfrm>
            <a:off x="8694735" y="8016988"/>
            <a:ext cx="3964402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/>
              <a:t>Análises</a:t>
            </a:r>
            <a:r>
              <a:rPr lang="en-US" dirty="0"/>
              <a:t> com </a:t>
            </a:r>
            <a:r>
              <a:rPr lang="en-US" dirty="0" err="1"/>
              <a:t>Fórmulas</a:t>
            </a:r>
            <a:r>
              <a:rPr lang="en-US" dirty="0"/>
              <a:t> DAX (as formulas do Power BI)</a:t>
            </a:r>
          </a:p>
        </p:txBody>
      </p:sp>
      <p:pic>
        <p:nvPicPr>
          <p:cNvPr id="72" name="Picture 23">
            <a:extLst>
              <a:ext uri="{FF2B5EF4-FFF2-40B4-BE49-F238E27FC236}">
                <a16:creationId xmlns:a16="http://schemas.microsoft.com/office/drawing/2014/main" id="{0FEE7BDA-47A1-CE97-1A55-B2DCB1B75FE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13926" b="9644"/>
          <a:stretch>
            <a:fillRect/>
          </a:stretch>
        </p:blipFill>
        <p:spPr>
          <a:xfrm rot="-5400000">
            <a:off x="9999037" y="7147755"/>
            <a:ext cx="979138" cy="513926"/>
          </a:xfrm>
          <a:prstGeom prst="rect">
            <a:avLst/>
          </a:prstGeom>
        </p:spPr>
      </p:pic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118F019-F99A-E25F-6C28-52EC996CE622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90800" y="3300076"/>
            <a:ext cx="1372733" cy="2259688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532B7BBC-B681-C0F1-D3F8-EC7D372ADDE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2590800" y="4366857"/>
            <a:ext cx="1299124" cy="1354867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BCA15BEC-FD21-B63D-3B8A-C19EF0EEA996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2590800" y="5433638"/>
            <a:ext cx="1238012" cy="417679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E987C201-625A-5E4D-0B0A-74312576F3CD}"/>
              </a:ext>
            </a:extLst>
          </p:cNvPr>
          <p:cNvCxnSpPr>
            <a:cxnSpLocks/>
            <a:stCxn id="79" idx="3"/>
            <a:endCxn id="22" idx="1"/>
          </p:cNvCxnSpPr>
          <p:nvPr/>
        </p:nvCxnSpPr>
        <p:spPr>
          <a:xfrm flipV="1">
            <a:off x="2590800" y="6033387"/>
            <a:ext cx="1256600" cy="467032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547B5547-6AF5-44EF-4E96-F6DEA49441E4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2590800" y="6339990"/>
            <a:ext cx="1308692" cy="1227211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A048B4-BE3D-7529-0401-CF6845D4F4F0}"/>
              </a:ext>
            </a:extLst>
          </p:cNvPr>
          <p:cNvSpPr/>
          <p:nvPr/>
        </p:nvSpPr>
        <p:spPr>
          <a:xfrm>
            <a:off x="359896" y="2977687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13538A"/>
          </a:solidFill>
          <a:ln>
            <a:solidFill>
              <a:srgbClr val="13538A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Vendas</a:t>
            </a: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D6F6F6E5-9234-F218-BB28-3BEB9E3AD089}"/>
              </a:ext>
            </a:extLst>
          </p:cNvPr>
          <p:cNvSpPr/>
          <p:nvPr/>
        </p:nvSpPr>
        <p:spPr>
          <a:xfrm>
            <a:off x="359896" y="4044468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2B8CCB"/>
          </a:solidFill>
          <a:ln>
            <a:solidFill>
              <a:srgbClr val="2B8CC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Meta</a:t>
            </a:r>
          </a:p>
        </p:txBody>
      </p:sp>
      <p:sp>
        <p:nvSpPr>
          <p:cNvPr id="78" name="Retângulo: Cantos Arredondados 77">
            <a:extLst>
              <a:ext uri="{FF2B5EF4-FFF2-40B4-BE49-F238E27FC236}">
                <a16:creationId xmlns:a16="http://schemas.microsoft.com/office/drawing/2014/main" id="{ACDD6EB3-1AD3-44DE-56E5-C2EBE98E776D}"/>
              </a:ext>
            </a:extLst>
          </p:cNvPr>
          <p:cNvSpPr/>
          <p:nvPr/>
        </p:nvSpPr>
        <p:spPr>
          <a:xfrm>
            <a:off x="359896" y="5111249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2B6D9"/>
          </a:solidFill>
          <a:ln>
            <a:solidFill>
              <a:srgbClr val="32B6D9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Devoluções</a:t>
            </a:r>
          </a:p>
        </p:txBody>
      </p:sp>
      <p:sp>
        <p:nvSpPr>
          <p:cNvPr id="79" name="Retângulo: Cantos Arredondados 78">
            <a:extLst>
              <a:ext uri="{FF2B5EF4-FFF2-40B4-BE49-F238E27FC236}">
                <a16:creationId xmlns:a16="http://schemas.microsoft.com/office/drawing/2014/main" id="{4CE24E12-BF24-EE2A-CFFC-E1C57A2C1D3E}"/>
              </a:ext>
            </a:extLst>
          </p:cNvPr>
          <p:cNvSpPr/>
          <p:nvPr/>
        </p:nvSpPr>
        <p:spPr>
          <a:xfrm>
            <a:off x="359896" y="6178030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7BBBB"/>
          </a:solidFill>
          <a:ln>
            <a:solidFill>
              <a:srgbClr val="37BBB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Clientes</a:t>
            </a:r>
          </a:p>
        </p:txBody>
      </p:sp>
      <p:sp>
        <p:nvSpPr>
          <p:cNvPr id="80" name="Retângulo: Cantos Arredondados 79">
            <a:extLst>
              <a:ext uri="{FF2B5EF4-FFF2-40B4-BE49-F238E27FC236}">
                <a16:creationId xmlns:a16="http://schemas.microsoft.com/office/drawing/2014/main" id="{AE1FAAD9-B184-A4A9-8C8A-A1A6C05C6535}"/>
              </a:ext>
            </a:extLst>
          </p:cNvPr>
          <p:cNvSpPr/>
          <p:nvPr/>
        </p:nvSpPr>
        <p:spPr>
          <a:xfrm>
            <a:off x="359896" y="7244812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6EBEBF"/>
          </a:solidFill>
          <a:ln>
            <a:solidFill>
              <a:srgbClr val="6EBEBF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Produtos</a:t>
            </a:r>
          </a:p>
        </p:txBody>
      </p:sp>
      <p:pic>
        <p:nvPicPr>
          <p:cNvPr id="48" name="Picture 23">
            <a:extLst>
              <a:ext uri="{FF2B5EF4-FFF2-40B4-BE49-F238E27FC236}">
                <a16:creationId xmlns:a16="http://schemas.microsoft.com/office/drawing/2014/main" id="{5CE49F79-EB1F-E1C2-A281-CDDF78FDB18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13926" b="9644"/>
          <a:stretch>
            <a:fillRect/>
          </a:stretch>
        </p:blipFill>
        <p:spPr>
          <a:xfrm rot="-5400000">
            <a:off x="3958394" y="7147755"/>
            <a:ext cx="979138" cy="51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5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alphaModFix amt="64000"/>
          </a:blip>
          <a:srcRect/>
          <a:stretch>
            <a:fillRect/>
          </a:stretch>
        </p:blipFill>
        <p:spPr>
          <a:xfrm rot="-5400000">
            <a:off x="4742638" y="1750041"/>
            <a:ext cx="2343626" cy="259322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 amt="64000"/>
          </a:blip>
          <a:srcRect/>
          <a:stretch>
            <a:fillRect/>
          </a:stretch>
        </p:blipFill>
        <p:spPr>
          <a:xfrm rot="-5400000">
            <a:off x="10488000" y="7653670"/>
            <a:ext cx="2343626" cy="259322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pic>
        <p:nvPicPr>
          <p:cNvPr id="1026" name="Picture 2" descr="Quadrante Mágico do Gartner 2022 para BI e Analytics | Qlik">
            <a:extLst>
              <a:ext uri="{FF2B5EF4-FFF2-40B4-BE49-F238E27FC236}">
                <a16:creationId xmlns:a16="http://schemas.microsoft.com/office/drawing/2014/main" id="{C45D93C8-F5BA-152F-4989-03DEDD6C1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320361"/>
            <a:ext cx="7358245" cy="735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24">
            <a:extLst>
              <a:ext uri="{FF2B5EF4-FFF2-40B4-BE49-F238E27FC236}">
                <a16:creationId xmlns:a16="http://schemas.microsoft.com/office/drawing/2014/main" id="{AA301E1D-7D19-E7A0-5A86-7E6F74B187F8}"/>
              </a:ext>
            </a:extLst>
          </p:cNvPr>
          <p:cNvSpPr txBox="1"/>
          <p:nvPr/>
        </p:nvSpPr>
        <p:spPr>
          <a:xfrm>
            <a:off x="4048811" y="706301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Por que Power BI?</a:t>
            </a: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DE2F0AF1-88BF-120F-6946-30619765692D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37301034-9B32-1D60-5B22-26C288839E3B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5" name="TextBox 24">
            <a:extLst>
              <a:ext uri="{FF2B5EF4-FFF2-40B4-BE49-F238E27FC236}">
                <a16:creationId xmlns:a16="http://schemas.microsoft.com/office/drawing/2014/main" id="{AA301E1D-7D19-E7A0-5A86-7E6F74B187F8}"/>
              </a:ext>
            </a:extLst>
          </p:cNvPr>
          <p:cNvSpPr txBox="1"/>
          <p:nvPr/>
        </p:nvSpPr>
        <p:spPr>
          <a:xfrm>
            <a:off x="4048811" y="706301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Por que Power BI?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67041A5-2B72-407B-B05E-797C9FF39B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00" t="17059" r="12952" b="8759"/>
          <a:stretch/>
        </p:blipFill>
        <p:spPr>
          <a:xfrm>
            <a:off x="304800" y="3259524"/>
            <a:ext cx="8521537" cy="4474775"/>
          </a:xfrm>
          <a:prstGeom prst="roundRect">
            <a:avLst>
              <a:gd name="adj" fmla="val 579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E517C91-B54E-D5A3-3DC5-E61013F6A1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24" t="17059" r="13273" b="7647"/>
          <a:stretch/>
        </p:blipFill>
        <p:spPr>
          <a:xfrm>
            <a:off x="9175315" y="3238500"/>
            <a:ext cx="8429975" cy="4495800"/>
          </a:xfrm>
          <a:prstGeom prst="roundRect">
            <a:avLst>
              <a:gd name="adj" fmla="val 579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11">
            <a:extLst>
              <a:ext uri="{FF2B5EF4-FFF2-40B4-BE49-F238E27FC236}">
                <a16:creationId xmlns:a16="http://schemas.microsoft.com/office/drawing/2014/main" id="{541BA8EE-BEF5-8FBC-FDCC-47F668A6685C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971B94C0-F1FF-043E-ED95-D47C4F240FED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</p:spTree>
    <p:extLst>
      <p:ext uri="{BB962C8B-B14F-4D97-AF65-F5344CB8AC3E}">
        <p14:creationId xmlns:p14="http://schemas.microsoft.com/office/powerpoint/2010/main" val="741006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09197" y="2476500"/>
            <a:ext cx="14723344" cy="348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6"/>
              </a:lnSpc>
            </a:pP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 </a:t>
            </a:r>
            <a:r>
              <a:rPr lang="en-US" sz="3084" spc="92" dirty="0" err="1">
                <a:solidFill>
                  <a:srgbClr val="FFFFFF"/>
                </a:solidFill>
                <a:latin typeface="Montserrat"/>
              </a:rPr>
              <a:t>Vendas</a:t>
            </a: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: </a:t>
            </a:r>
            <a:r>
              <a:rPr lang="pt-BR" sz="3084" spc="92" dirty="0">
                <a:solidFill>
                  <a:srgbClr val="FFFFFF"/>
                </a:solidFill>
                <a:latin typeface="Montserrat"/>
              </a:rPr>
              <a:t>O que fez as vendas aumentarem (ou diminuírem) tanto do mês passado pra cá? O que podemos fazer pra continuar crescendo/evitar essa queda nas vendas?</a:t>
            </a:r>
          </a:p>
          <a:p>
            <a:pPr algn="just">
              <a:lnSpc>
                <a:spcPts val="4626"/>
              </a:lnSpc>
            </a:pPr>
            <a:endParaRPr lang="pt-BR" sz="3084" spc="92" dirty="0">
              <a:solidFill>
                <a:srgbClr val="FFFFFF"/>
              </a:solidFill>
              <a:latin typeface="Montserrat"/>
            </a:endParaRPr>
          </a:p>
          <a:p>
            <a:pPr algn="just">
              <a:lnSpc>
                <a:spcPts val="4626"/>
              </a:lnSpc>
            </a:pP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 </a:t>
            </a:r>
            <a:r>
              <a:rPr lang="pt-BR" sz="3084" spc="92" dirty="0">
                <a:solidFill>
                  <a:srgbClr val="FFFFFF"/>
                </a:solidFill>
                <a:latin typeface="Montserrat"/>
              </a:rPr>
              <a:t>Qual o perfil de cliente que mais compra nossos produtos? Pra direcionar as estratégias de Marketing pro público certo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3113" y="1007806"/>
            <a:ext cx="15316200" cy="1244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320"/>
              </a:lnSpc>
            </a:pPr>
            <a:r>
              <a:rPr lang="en-US" sz="6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O QUE É BI (BUSINESS INTELLIGENCE)?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</p:spTree>
    <p:extLst>
      <p:ext uri="{BB962C8B-B14F-4D97-AF65-F5344CB8AC3E}">
        <p14:creationId xmlns:p14="http://schemas.microsoft.com/office/powerpoint/2010/main" val="844394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09197" y="2476500"/>
            <a:ext cx="14723344" cy="4669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6"/>
              </a:lnSpc>
            </a:pP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</a:t>
            </a:r>
            <a:r>
              <a:rPr lang="pt-BR" sz="3084" spc="92" dirty="0">
                <a:solidFill>
                  <a:srgbClr val="FFFFFF"/>
                </a:solidFill>
                <a:latin typeface="Montserrat"/>
              </a:rPr>
              <a:t> RH: Qual é a taxa de rotatividade dos colaboradores da empresa? Está alta ou baixa? O que podemos fazer pra melhorar e reter mais os funcionários/evitar desligamentos?</a:t>
            </a:r>
          </a:p>
          <a:p>
            <a:pPr algn="just">
              <a:lnSpc>
                <a:spcPts val="4626"/>
              </a:lnSpc>
            </a:pPr>
            <a:endParaRPr lang="pt-BR" sz="3084" spc="92" dirty="0">
              <a:solidFill>
                <a:srgbClr val="FFFFFF"/>
              </a:solidFill>
              <a:latin typeface="Montserrat"/>
            </a:endParaRPr>
          </a:p>
          <a:p>
            <a:pPr algn="just">
              <a:lnSpc>
                <a:spcPts val="4626"/>
              </a:lnSpc>
            </a:pPr>
            <a:r>
              <a:rPr lang="en-US" sz="3084" spc="92" dirty="0">
                <a:solidFill>
                  <a:srgbClr val="FFFFFF"/>
                </a:solidFill>
                <a:latin typeface="Montserrat"/>
              </a:rPr>
              <a:t>•</a:t>
            </a:r>
            <a:r>
              <a:rPr lang="pt-BR" sz="3084" spc="92" dirty="0">
                <a:solidFill>
                  <a:srgbClr val="FFFFFF"/>
                </a:solidFill>
                <a:latin typeface="Montserrat"/>
              </a:rPr>
              <a:t> SAC: Qual o tempo médio dos chamados/atendimentos? Por que aumentou tanto? O que podemos fazer pra reduzir o tempo e aumentar a eficiência?</a:t>
            </a:r>
            <a:endParaRPr lang="en-US" sz="3084" spc="92" dirty="0">
              <a:solidFill>
                <a:srgbClr val="FFFFFF"/>
              </a:solidFill>
              <a:latin typeface="Montserrat"/>
            </a:endParaRPr>
          </a:p>
          <a:p>
            <a:pPr algn="just">
              <a:lnSpc>
                <a:spcPts val="4626"/>
              </a:lnSpc>
            </a:pPr>
            <a:endParaRPr lang="en-US" sz="3084" spc="92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3113" y="1007806"/>
            <a:ext cx="15316200" cy="1244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320"/>
              </a:lnSpc>
            </a:pPr>
            <a:r>
              <a:rPr lang="en-US" sz="6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O QUE É BI (BUSINESS INTELLIGENCE)?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</p:spTree>
    <p:extLst>
      <p:ext uri="{BB962C8B-B14F-4D97-AF65-F5344CB8AC3E}">
        <p14:creationId xmlns:p14="http://schemas.microsoft.com/office/powerpoint/2010/main" val="383676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5C03210-70AD-03C8-9958-D51611B026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3" r="5216" b="8575"/>
          <a:stretch/>
        </p:blipFill>
        <p:spPr>
          <a:xfrm>
            <a:off x="4048811" y="2133600"/>
            <a:ext cx="10680245" cy="6019800"/>
          </a:xfrm>
          <a:prstGeom prst="roundRect">
            <a:avLst>
              <a:gd name="adj" fmla="val 225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24">
            <a:extLst>
              <a:ext uri="{FF2B5EF4-FFF2-40B4-BE49-F238E27FC236}">
                <a16:creationId xmlns:a16="http://schemas.microsoft.com/office/drawing/2014/main" id="{3770B38B-893C-4F1E-E782-1ADA0717ABA9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Dashboard </a:t>
            </a: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Produção</a:t>
            </a:r>
            <a:endParaRPr lang="en-US" sz="8000" dirty="0">
              <a:solidFill>
                <a:srgbClr val="33BC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  <a:latin typeface="HK Grotesk Bold"/>
            </a:endParaRPr>
          </a:p>
        </p:txBody>
      </p:sp>
    </p:spTree>
    <p:extLst>
      <p:ext uri="{BB962C8B-B14F-4D97-AF65-F5344CB8AC3E}">
        <p14:creationId xmlns:p14="http://schemas.microsoft.com/office/powerpoint/2010/main" val="332646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sp>
        <p:nvSpPr>
          <p:cNvPr id="17" name="TextBox 24">
            <a:extLst>
              <a:ext uri="{FF2B5EF4-FFF2-40B4-BE49-F238E27FC236}">
                <a16:creationId xmlns:a16="http://schemas.microsoft.com/office/drawing/2014/main" id="{3770B38B-893C-4F1E-E782-1ADA0717ABA9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Dashboard RH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78C4863-A0D8-8C53-BE5D-6D050549B3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6" t="1801" r="4843" b="8108"/>
          <a:stretch/>
        </p:blipFill>
        <p:spPr>
          <a:xfrm>
            <a:off x="4048811" y="2133600"/>
            <a:ext cx="10956036" cy="6019800"/>
          </a:xfrm>
          <a:prstGeom prst="roundRect">
            <a:avLst>
              <a:gd name="adj" fmla="val 225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94755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sp>
        <p:nvSpPr>
          <p:cNvPr id="17" name="TextBox 24">
            <a:extLst>
              <a:ext uri="{FF2B5EF4-FFF2-40B4-BE49-F238E27FC236}">
                <a16:creationId xmlns:a16="http://schemas.microsoft.com/office/drawing/2014/main" id="{3770B38B-893C-4F1E-E782-1ADA0717ABA9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Dashboard DRE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6704785-DA3C-6C4D-A03A-6F204A65E8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1" r="5611" b="8371"/>
          <a:stretch/>
        </p:blipFill>
        <p:spPr>
          <a:xfrm>
            <a:off x="4048810" y="2133600"/>
            <a:ext cx="10956035" cy="6206874"/>
          </a:xfrm>
          <a:prstGeom prst="roundRect">
            <a:avLst>
              <a:gd name="adj" fmla="val 225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9207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3BF6A2FC-3549-C160-37A3-90DF88E807B4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sp>
        <p:nvSpPr>
          <p:cNvPr id="17" name="TextBox 24">
            <a:extLst>
              <a:ext uri="{FF2B5EF4-FFF2-40B4-BE49-F238E27FC236}">
                <a16:creationId xmlns:a16="http://schemas.microsoft.com/office/drawing/2014/main" id="{3770B38B-893C-4F1E-E782-1ADA0717ABA9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Dashboard </a:t>
            </a: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Compras</a:t>
            </a:r>
            <a:endParaRPr lang="en-US" sz="8000" dirty="0">
              <a:solidFill>
                <a:srgbClr val="33BC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  <a:latin typeface="HK Grotesk Bold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B0307C0-0CAA-75D9-0214-F608987B1F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81" r="5339" b="8371"/>
          <a:stretch/>
        </p:blipFill>
        <p:spPr>
          <a:xfrm>
            <a:off x="4213916" y="2133600"/>
            <a:ext cx="10625826" cy="6019800"/>
          </a:xfrm>
          <a:prstGeom prst="roundRect">
            <a:avLst>
              <a:gd name="adj" fmla="val 225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5520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811914" y="5297625"/>
            <a:ext cx="1424356" cy="142435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76428" y="5297625"/>
            <a:ext cx="1424356" cy="142435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740941" y="5297625"/>
            <a:ext cx="1424356" cy="142435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49756"/>
          <a:stretch>
            <a:fillRect/>
          </a:stretch>
        </p:blipFill>
        <p:spPr>
          <a:xfrm>
            <a:off x="3833444" y="5297625"/>
            <a:ext cx="1424356" cy="71565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49756"/>
          <a:stretch>
            <a:fillRect/>
          </a:stretch>
        </p:blipFill>
        <p:spPr>
          <a:xfrm>
            <a:off x="9781060" y="5297625"/>
            <a:ext cx="1424356" cy="7156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49756"/>
          <a:stretch>
            <a:fillRect/>
          </a:stretch>
        </p:blipFill>
        <p:spPr>
          <a:xfrm rot="-10800000">
            <a:off x="6807282" y="6006329"/>
            <a:ext cx="1424356" cy="71565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 rot="-10800000">
            <a:off x="12740941" y="6006329"/>
            <a:ext cx="1424356" cy="715652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230068" y="5993189"/>
            <a:ext cx="1623534" cy="40199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3" name="AutoShape 13"/>
          <p:cNvSpPr/>
          <p:nvPr/>
        </p:nvSpPr>
        <p:spPr>
          <a:xfrm>
            <a:off x="8194582" y="6007074"/>
            <a:ext cx="1623534" cy="40199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14" name="AutoShape 14"/>
          <p:cNvSpPr/>
          <p:nvPr/>
        </p:nvSpPr>
        <p:spPr>
          <a:xfrm>
            <a:off x="11159095" y="5973089"/>
            <a:ext cx="1623534" cy="40199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15" name="AutoShape 15"/>
          <p:cNvSpPr/>
          <p:nvPr/>
        </p:nvSpPr>
        <p:spPr>
          <a:xfrm>
            <a:off x="14128820" y="6007074"/>
            <a:ext cx="1677961" cy="40199"/>
          </a:xfrm>
          <a:prstGeom prst="rect">
            <a:avLst/>
          </a:prstGeom>
          <a:solidFill>
            <a:srgbClr val="2C92D5"/>
          </a:solid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>
            <a:off x="15806781" y="5335094"/>
            <a:ext cx="1424356" cy="71565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806781" y="5358679"/>
            <a:ext cx="1424356" cy="1424356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847400" y="5321209"/>
            <a:ext cx="1424356" cy="1424356"/>
          </a:xfrm>
          <a:prstGeom prst="rect">
            <a:avLst/>
          </a:prstGeom>
        </p:spPr>
      </p:pic>
      <p:pic>
        <p:nvPicPr>
          <p:cNvPr id="42" name="Picture 42"/>
          <p:cNvPicPr>
            <a:picLocks noChangeAspect="1"/>
          </p:cNvPicPr>
          <p:nvPr/>
        </p:nvPicPr>
        <p:blipFill>
          <a:blip r:embed="rId1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pic>
        <p:nvPicPr>
          <p:cNvPr id="47" name="Imagem 46" descr="Ícone&#10;&#10;Descrição gerada automaticamente">
            <a:extLst>
              <a:ext uri="{FF2B5EF4-FFF2-40B4-BE49-F238E27FC236}">
                <a16:creationId xmlns:a16="http://schemas.microsoft.com/office/drawing/2014/main" id="{692A9A68-4DED-910B-8F39-D01E3215BF1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194" y="5569550"/>
            <a:ext cx="873558" cy="873556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0" name="Imagem 29" descr="Forma&#10;&#10;Descrição gerada automaticamente com confiança média">
            <a:extLst>
              <a:ext uri="{FF2B5EF4-FFF2-40B4-BE49-F238E27FC236}">
                <a16:creationId xmlns:a16="http://schemas.microsoft.com/office/drawing/2014/main" id="{BF0064AB-0882-32B6-FAEA-554C12F7529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968" y="5559764"/>
            <a:ext cx="942969" cy="94296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0" name="Imagem 49" descr="Texto, Ícone&#10;&#10;Descrição gerada automaticamente">
            <a:extLst>
              <a:ext uri="{FF2B5EF4-FFF2-40B4-BE49-F238E27FC236}">
                <a16:creationId xmlns:a16="http://schemas.microsoft.com/office/drawing/2014/main" id="{A81F84D1-2E94-1522-3BFD-DA3689FE62A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0" y="5614098"/>
            <a:ext cx="857145" cy="85714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2" name="Imagem 51" descr="Ícone&#10;&#10;Descrição gerada automaticamente">
            <a:extLst>
              <a:ext uri="{FF2B5EF4-FFF2-40B4-BE49-F238E27FC236}">
                <a16:creationId xmlns:a16="http://schemas.microsoft.com/office/drawing/2014/main" id="{FED1FA52-1D38-12A7-A16A-1350B3C6D36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407" y="5614097"/>
            <a:ext cx="888635" cy="88863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4" name="Imagem 53" descr="Ícone&#10;&#10;Descrição gerada automaticamente">
            <a:extLst>
              <a:ext uri="{FF2B5EF4-FFF2-40B4-BE49-F238E27FC236}">
                <a16:creationId xmlns:a16="http://schemas.microsoft.com/office/drawing/2014/main" id="{B75F62E5-9AC7-C6BA-FB06-B1FAD150607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4295" y="5655451"/>
            <a:ext cx="849327" cy="849327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56" name="TextBox 31">
            <a:extLst>
              <a:ext uri="{FF2B5EF4-FFF2-40B4-BE49-F238E27FC236}">
                <a16:creationId xmlns:a16="http://schemas.microsoft.com/office/drawing/2014/main" id="{5655C7BF-8AD5-3AFB-C91E-76EA852B64BC}"/>
              </a:ext>
            </a:extLst>
          </p:cNvPr>
          <p:cNvSpPr txBox="1"/>
          <p:nvPr/>
        </p:nvSpPr>
        <p:spPr>
          <a:xfrm>
            <a:off x="2731879" y="4861371"/>
            <a:ext cx="362748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37C9EF"/>
                </a:solidFill>
                <a:latin typeface="Montserrat"/>
              </a:rPr>
              <a:t>ETL</a:t>
            </a:r>
          </a:p>
        </p:txBody>
      </p:sp>
      <p:sp>
        <p:nvSpPr>
          <p:cNvPr id="57" name="TextBox 33">
            <a:extLst>
              <a:ext uri="{FF2B5EF4-FFF2-40B4-BE49-F238E27FC236}">
                <a16:creationId xmlns:a16="http://schemas.microsoft.com/office/drawing/2014/main" id="{DB538B82-8751-0BE5-B0EF-83CD7349DDC5}"/>
              </a:ext>
            </a:extLst>
          </p:cNvPr>
          <p:cNvSpPr txBox="1"/>
          <p:nvPr/>
        </p:nvSpPr>
        <p:spPr>
          <a:xfrm>
            <a:off x="5678851" y="6822414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Modelagem</a:t>
            </a:r>
            <a:r>
              <a:rPr lang="en-US" dirty="0">
                <a:solidFill>
                  <a:srgbClr val="37C9EF"/>
                </a:solidFill>
              </a:rPr>
              <a:t> de Dados</a:t>
            </a:r>
          </a:p>
        </p:txBody>
      </p:sp>
      <p:pic>
        <p:nvPicPr>
          <p:cNvPr id="63" name="Picture 22">
            <a:extLst>
              <a:ext uri="{FF2B5EF4-FFF2-40B4-BE49-F238E27FC236}">
                <a16:creationId xmlns:a16="http://schemas.microsoft.com/office/drawing/2014/main" id="{A179CAAE-692D-BC18-B904-180DAA5EB4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51412"/>
          <a:stretch/>
        </p:blipFill>
        <p:spPr>
          <a:xfrm>
            <a:off x="3842768" y="5321209"/>
            <a:ext cx="1424356" cy="692068"/>
          </a:xfrm>
          <a:prstGeom prst="rect">
            <a:avLst/>
          </a:prstGeom>
        </p:spPr>
      </p:pic>
      <p:sp>
        <p:nvSpPr>
          <p:cNvPr id="65" name="TextBox 33">
            <a:extLst>
              <a:ext uri="{FF2B5EF4-FFF2-40B4-BE49-F238E27FC236}">
                <a16:creationId xmlns:a16="http://schemas.microsoft.com/office/drawing/2014/main" id="{B811EC83-DA67-10DA-0249-1BD755FD8D34}"/>
              </a:ext>
            </a:extLst>
          </p:cNvPr>
          <p:cNvSpPr txBox="1"/>
          <p:nvPr/>
        </p:nvSpPr>
        <p:spPr>
          <a:xfrm>
            <a:off x="8611180" y="4793396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Cálculos</a:t>
            </a:r>
            <a:r>
              <a:rPr lang="en-US" dirty="0">
                <a:solidFill>
                  <a:srgbClr val="37C9EF"/>
                </a:solidFill>
              </a:rPr>
              <a:t>/</a:t>
            </a:r>
            <a:r>
              <a:rPr lang="en-US" dirty="0" err="1">
                <a:solidFill>
                  <a:srgbClr val="37C9EF"/>
                </a:solidFill>
              </a:rPr>
              <a:t>Análises</a:t>
            </a:r>
            <a:endParaRPr lang="en-US" dirty="0">
              <a:solidFill>
                <a:srgbClr val="37C9EF"/>
              </a:solidFill>
            </a:endParaRPr>
          </a:p>
        </p:txBody>
      </p:sp>
      <p:sp>
        <p:nvSpPr>
          <p:cNvPr id="66" name="TextBox 33">
            <a:extLst>
              <a:ext uri="{FF2B5EF4-FFF2-40B4-BE49-F238E27FC236}">
                <a16:creationId xmlns:a16="http://schemas.microsoft.com/office/drawing/2014/main" id="{FF3FD6B5-FA3A-AB84-2A9E-82274E825660}"/>
              </a:ext>
            </a:extLst>
          </p:cNvPr>
          <p:cNvSpPr txBox="1"/>
          <p:nvPr/>
        </p:nvSpPr>
        <p:spPr>
          <a:xfrm>
            <a:off x="11744737" y="6874074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Criação</a:t>
            </a:r>
            <a:r>
              <a:rPr lang="en-US" dirty="0">
                <a:solidFill>
                  <a:srgbClr val="37C9EF"/>
                </a:solidFill>
              </a:rPr>
              <a:t> dos</a:t>
            </a:r>
          </a:p>
          <a:p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/Dashboards</a:t>
            </a:r>
          </a:p>
        </p:txBody>
      </p:sp>
      <p:sp>
        <p:nvSpPr>
          <p:cNvPr id="67" name="TextBox 33">
            <a:extLst>
              <a:ext uri="{FF2B5EF4-FFF2-40B4-BE49-F238E27FC236}">
                <a16:creationId xmlns:a16="http://schemas.microsoft.com/office/drawing/2014/main" id="{5645AEAD-0078-CA09-EAA3-3ED770E8E117}"/>
              </a:ext>
            </a:extLst>
          </p:cNvPr>
          <p:cNvSpPr txBox="1"/>
          <p:nvPr/>
        </p:nvSpPr>
        <p:spPr>
          <a:xfrm>
            <a:off x="14673716" y="4553630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Compartilhamento</a:t>
            </a:r>
            <a:r>
              <a:rPr lang="en-US" dirty="0">
                <a:solidFill>
                  <a:srgbClr val="37C9EF"/>
                </a:solidFill>
              </a:rPr>
              <a:t> dos </a:t>
            </a:r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 Online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118F019-F99A-E25F-6C28-52EC996CE622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90800" y="3300076"/>
            <a:ext cx="1372733" cy="2259688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532B7BBC-B681-C0F1-D3F8-EC7D372ADDE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2590800" y="4366857"/>
            <a:ext cx="1299124" cy="1354867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BCA15BEC-FD21-B63D-3B8A-C19EF0EEA996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2590800" y="5433638"/>
            <a:ext cx="1238012" cy="417679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E987C201-625A-5E4D-0B0A-74312576F3CD}"/>
              </a:ext>
            </a:extLst>
          </p:cNvPr>
          <p:cNvCxnSpPr>
            <a:cxnSpLocks/>
            <a:stCxn id="79" idx="3"/>
            <a:endCxn id="22" idx="1"/>
          </p:cNvCxnSpPr>
          <p:nvPr/>
        </p:nvCxnSpPr>
        <p:spPr>
          <a:xfrm flipV="1">
            <a:off x="2590800" y="6033387"/>
            <a:ext cx="1256600" cy="467032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547B5547-6AF5-44EF-4E96-F6DEA49441E4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2590800" y="6339990"/>
            <a:ext cx="1308692" cy="1227211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A048B4-BE3D-7529-0401-CF6845D4F4F0}"/>
              </a:ext>
            </a:extLst>
          </p:cNvPr>
          <p:cNvSpPr/>
          <p:nvPr/>
        </p:nvSpPr>
        <p:spPr>
          <a:xfrm>
            <a:off x="359896" y="2977687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13538A"/>
          </a:solidFill>
          <a:ln>
            <a:solidFill>
              <a:srgbClr val="13538A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Vendas</a:t>
            </a: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D6F6F6E5-9234-F218-BB28-3BEB9E3AD089}"/>
              </a:ext>
            </a:extLst>
          </p:cNvPr>
          <p:cNvSpPr/>
          <p:nvPr/>
        </p:nvSpPr>
        <p:spPr>
          <a:xfrm>
            <a:off x="359896" y="4044468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2B8CCB"/>
          </a:solidFill>
          <a:ln>
            <a:solidFill>
              <a:srgbClr val="2B8CC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Meta</a:t>
            </a:r>
          </a:p>
        </p:txBody>
      </p:sp>
      <p:sp>
        <p:nvSpPr>
          <p:cNvPr id="78" name="Retângulo: Cantos Arredondados 77">
            <a:extLst>
              <a:ext uri="{FF2B5EF4-FFF2-40B4-BE49-F238E27FC236}">
                <a16:creationId xmlns:a16="http://schemas.microsoft.com/office/drawing/2014/main" id="{ACDD6EB3-1AD3-44DE-56E5-C2EBE98E776D}"/>
              </a:ext>
            </a:extLst>
          </p:cNvPr>
          <p:cNvSpPr/>
          <p:nvPr/>
        </p:nvSpPr>
        <p:spPr>
          <a:xfrm>
            <a:off x="359896" y="5111249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2B6D9"/>
          </a:solidFill>
          <a:ln>
            <a:solidFill>
              <a:srgbClr val="32B6D9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Devoluções</a:t>
            </a:r>
          </a:p>
        </p:txBody>
      </p:sp>
      <p:sp>
        <p:nvSpPr>
          <p:cNvPr id="79" name="Retângulo: Cantos Arredondados 78">
            <a:extLst>
              <a:ext uri="{FF2B5EF4-FFF2-40B4-BE49-F238E27FC236}">
                <a16:creationId xmlns:a16="http://schemas.microsoft.com/office/drawing/2014/main" id="{4CE24E12-BF24-EE2A-CFFC-E1C57A2C1D3E}"/>
              </a:ext>
            </a:extLst>
          </p:cNvPr>
          <p:cNvSpPr/>
          <p:nvPr/>
        </p:nvSpPr>
        <p:spPr>
          <a:xfrm>
            <a:off x="359896" y="6178030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7BBBB"/>
          </a:solidFill>
          <a:ln>
            <a:solidFill>
              <a:srgbClr val="37BBB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Clientes</a:t>
            </a:r>
          </a:p>
        </p:txBody>
      </p:sp>
      <p:sp>
        <p:nvSpPr>
          <p:cNvPr id="80" name="Retângulo: Cantos Arredondados 79">
            <a:extLst>
              <a:ext uri="{FF2B5EF4-FFF2-40B4-BE49-F238E27FC236}">
                <a16:creationId xmlns:a16="http://schemas.microsoft.com/office/drawing/2014/main" id="{AE1FAAD9-B184-A4A9-8C8A-A1A6C05C6535}"/>
              </a:ext>
            </a:extLst>
          </p:cNvPr>
          <p:cNvSpPr/>
          <p:nvPr/>
        </p:nvSpPr>
        <p:spPr>
          <a:xfrm>
            <a:off x="359896" y="7244812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6EBEBF"/>
          </a:solidFill>
          <a:ln>
            <a:solidFill>
              <a:srgbClr val="6EBEBF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Produtos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811914" y="5297625"/>
            <a:ext cx="1424356" cy="142435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76428" y="5297625"/>
            <a:ext cx="1424356" cy="142435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740941" y="5297625"/>
            <a:ext cx="1424356" cy="142435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49756"/>
          <a:stretch>
            <a:fillRect/>
          </a:stretch>
        </p:blipFill>
        <p:spPr>
          <a:xfrm>
            <a:off x="3833444" y="5297625"/>
            <a:ext cx="1424356" cy="71565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49756"/>
          <a:stretch>
            <a:fillRect/>
          </a:stretch>
        </p:blipFill>
        <p:spPr>
          <a:xfrm>
            <a:off x="9781060" y="5297625"/>
            <a:ext cx="1424356" cy="7156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49756"/>
          <a:stretch>
            <a:fillRect/>
          </a:stretch>
        </p:blipFill>
        <p:spPr>
          <a:xfrm rot="-10800000">
            <a:off x="6807282" y="6006329"/>
            <a:ext cx="1424356" cy="71565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 rot="-10800000">
            <a:off x="12740941" y="6006329"/>
            <a:ext cx="1424356" cy="715652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230068" y="5993189"/>
            <a:ext cx="1623534" cy="40199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3" name="AutoShape 13"/>
          <p:cNvSpPr/>
          <p:nvPr/>
        </p:nvSpPr>
        <p:spPr>
          <a:xfrm>
            <a:off x="8194582" y="6007074"/>
            <a:ext cx="1623534" cy="40199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14" name="AutoShape 14"/>
          <p:cNvSpPr/>
          <p:nvPr/>
        </p:nvSpPr>
        <p:spPr>
          <a:xfrm>
            <a:off x="11159095" y="5973089"/>
            <a:ext cx="1623534" cy="40199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15" name="AutoShape 15"/>
          <p:cNvSpPr/>
          <p:nvPr/>
        </p:nvSpPr>
        <p:spPr>
          <a:xfrm>
            <a:off x="14128820" y="6007074"/>
            <a:ext cx="1677961" cy="40199"/>
          </a:xfrm>
          <a:prstGeom prst="rect">
            <a:avLst/>
          </a:prstGeom>
          <a:solidFill>
            <a:srgbClr val="2C92D5"/>
          </a:solidFill>
        </p:spPr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49756"/>
          <a:stretch>
            <a:fillRect/>
          </a:stretch>
        </p:blipFill>
        <p:spPr>
          <a:xfrm>
            <a:off x="15806781" y="5335094"/>
            <a:ext cx="1424356" cy="71565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806781" y="5358679"/>
            <a:ext cx="1424356" cy="1424356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847400" y="5321209"/>
            <a:ext cx="1424356" cy="1424356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2745364" y="8098368"/>
            <a:ext cx="3977945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Transformação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dos Dados</a:t>
            </a:r>
          </a:p>
          <a:p>
            <a:pPr algn="ctr">
              <a:lnSpc>
                <a:spcPts val="2184"/>
              </a:lnSpc>
            </a:pPr>
            <a:endParaRPr lang="en-US" sz="2184" spc="65" dirty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ETL (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Extrair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Transformar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2184" spc="65" dirty="0" err="1">
                <a:solidFill>
                  <a:srgbClr val="FFFFFF"/>
                </a:solidFill>
                <a:latin typeface="Montserrat"/>
              </a:rPr>
              <a:t>Carregar</a:t>
            </a:r>
            <a:r>
              <a:rPr lang="en-US" sz="2184" spc="65" dirty="0">
                <a:solidFill>
                  <a:srgbClr val="FFFFFF"/>
                </a:solidFill>
                <a:latin typeface="Montserrat"/>
              </a:rPr>
              <a:t>)</a:t>
            </a:r>
          </a:p>
        </p:txBody>
      </p:sp>
      <p:pic>
        <p:nvPicPr>
          <p:cNvPr id="42" name="Picture 42"/>
          <p:cNvPicPr>
            <a:picLocks noChangeAspect="1"/>
          </p:cNvPicPr>
          <p:nvPr/>
        </p:nvPicPr>
        <p:blipFill>
          <a:blip r:embed="rId13"/>
          <a:srcRect l="1684" r="19199"/>
          <a:stretch>
            <a:fillRect/>
          </a:stretch>
        </p:blipFill>
        <p:spPr>
          <a:xfrm>
            <a:off x="579863" y="532498"/>
            <a:ext cx="448837" cy="567315"/>
          </a:xfrm>
          <a:prstGeom prst="rect">
            <a:avLst/>
          </a:prstGeom>
        </p:spPr>
      </p:pic>
      <p:sp>
        <p:nvSpPr>
          <p:cNvPr id="45" name="TextBox 24">
            <a:extLst>
              <a:ext uri="{FF2B5EF4-FFF2-40B4-BE49-F238E27FC236}">
                <a16:creationId xmlns:a16="http://schemas.microsoft.com/office/drawing/2014/main" id="{3A515EA1-5637-D12B-17B7-9762E85568B4}"/>
              </a:ext>
            </a:extLst>
          </p:cNvPr>
          <p:cNvSpPr txBox="1"/>
          <p:nvPr/>
        </p:nvSpPr>
        <p:spPr>
          <a:xfrm>
            <a:off x="4048811" y="1019010"/>
            <a:ext cx="10190378" cy="99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1"/>
              </a:lnSpc>
            </a:pPr>
            <a:r>
              <a:rPr lang="en-US" sz="8000" dirty="0" err="1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Processo</a:t>
            </a:r>
            <a:r>
              <a:rPr lang="en-US" sz="8000" dirty="0">
                <a:solidFill>
                  <a:srgbClr val="33BC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HK Grotesk Bold"/>
              </a:rPr>
              <a:t> de BI</a:t>
            </a:r>
          </a:p>
        </p:txBody>
      </p:sp>
      <p:pic>
        <p:nvPicPr>
          <p:cNvPr id="47" name="Imagem 46" descr="Ícone&#10;&#10;Descrição gerada automaticamente">
            <a:extLst>
              <a:ext uri="{FF2B5EF4-FFF2-40B4-BE49-F238E27FC236}">
                <a16:creationId xmlns:a16="http://schemas.microsoft.com/office/drawing/2014/main" id="{692A9A68-4DED-910B-8F39-D01E3215BF1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194" y="5569550"/>
            <a:ext cx="873558" cy="873556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0" name="Imagem 29" descr="Forma&#10;&#10;Descrição gerada automaticamente com confiança média">
            <a:extLst>
              <a:ext uri="{FF2B5EF4-FFF2-40B4-BE49-F238E27FC236}">
                <a16:creationId xmlns:a16="http://schemas.microsoft.com/office/drawing/2014/main" id="{BF0064AB-0882-32B6-FAEA-554C12F7529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968" y="5559764"/>
            <a:ext cx="942969" cy="94296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0" name="Imagem 49" descr="Texto, Ícone&#10;&#10;Descrição gerada automaticamente">
            <a:extLst>
              <a:ext uri="{FF2B5EF4-FFF2-40B4-BE49-F238E27FC236}">
                <a16:creationId xmlns:a16="http://schemas.microsoft.com/office/drawing/2014/main" id="{A81F84D1-2E94-1522-3BFD-DA3689FE62A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0" y="5614098"/>
            <a:ext cx="857145" cy="85714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2" name="Imagem 51" descr="Ícone&#10;&#10;Descrição gerada automaticamente">
            <a:extLst>
              <a:ext uri="{FF2B5EF4-FFF2-40B4-BE49-F238E27FC236}">
                <a16:creationId xmlns:a16="http://schemas.microsoft.com/office/drawing/2014/main" id="{FED1FA52-1D38-12A7-A16A-1350B3C6D36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1407" y="5614097"/>
            <a:ext cx="888635" cy="88863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4" name="Imagem 53" descr="Ícone&#10;&#10;Descrição gerada automaticamente">
            <a:extLst>
              <a:ext uri="{FF2B5EF4-FFF2-40B4-BE49-F238E27FC236}">
                <a16:creationId xmlns:a16="http://schemas.microsoft.com/office/drawing/2014/main" id="{B75F62E5-9AC7-C6BA-FB06-B1FAD150607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4295" y="5655451"/>
            <a:ext cx="849327" cy="849327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56" name="TextBox 31">
            <a:extLst>
              <a:ext uri="{FF2B5EF4-FFF2-40B4-BE49-F238E27FC236}">
                <a16:creationId xmlns:a16="http://schemas.microsoft.com/office/drawing/2014/main" id="{5655C7BF-8AD5-3AFB-C91E-76EA852B64BC}"/>
              </a:ext>
            </a:extLst>
          </p:cNvPr>
          <p:cNvSpPr txBox="1"/>
          <p:nvPr/>
        </p:nvSpPr>
        <p:spPr>
          <a:xfrm>
            <a:off x="2731879" y="4861371"/>
            <a:ext cx="362748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84" spc="65" dirty="0">
                <a:solidFill>
                  <a:srgbClr val="37C9EF"/>
                </a:solidFill>
                <a:latin typeface="Montserrat"/>
              </a:rPr>
              <a:t>ETL</a:t>
            </a:r>
          </a:p>
        </p:txBody>
      </p:sp>
      <p:sp>
        <p:nvSpPr>
          <p:cNvPr id="57" name="TextBox 33">
            <a:extLst>
              <a:ext uri="{FF2B5EF4-FFF2-40B4-BE49-F238E27FC236}">
                <a16:creationId xmlns:a16="http://schemas.microsoft.com/office/drawing/2014/main" id="{DB538B82-8751-0BE5-B0EF-83CD7349DDC5}"/>
              </a:ext>
            </a:extLst>
          </p:cNvPr>
          <p:cNvSpPr txBox="1"/>
          <p:nvPr/>
        </p:nvSpPr>
        <p:spPr>
          <a:xfrm>
            <a:off x="5678851" y="6822414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Modelagem</a:t>
            </a:r>
            <a:r>
              <a:rPr lang="en-US" dirty="0">
                <a:solidFill>
                  <a:srgbClr val="37C9EF"/>
                </a:solidFill>
              </a:rPr>
              <a:t> de Dados</a:t>
            </a:r>
          </a:p>
        </p:txBody>
      </p:sp>
      <p:pic>
        <p:nvPicPr>
          <p:cNvPr id="63" name="Picture 22">
            <a:extLst>
              <a:ext uri="{FF2B5EF4-FFF2-40B4-BE49-F238E27FC236}">
                <a16:creationId xmlns:a16="http://schemas.microsoft.com/office/drawing/2014/main" id="{A179CAAE-692D-BC18-B904-180DAA5EB4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6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51412"/>
          <a:stretch/>
        </p:blipFill>
        <p:spPr>
          <a:xfrm>
            <a:off x="3842768" y="5321209"/>
            <a:ext cx="1424356" cy="692068"/>
          </a:xfrm>
          <a:prstGeom prst="rect">
            <a:avLst/>
          </a:prstGeom>
        </p:spPr>
      </p:pic>
      <p:sp>
        <p:nvSpPr>
          <p:cNvPr id="65" name="TextBox 33">
            <a:extLst>
              <a:ext uri="{FF2B5EF4-FFF2-40B4-BE49-F238E27FC236}">
                <a16:creationId xmlns:a16="http://schemas.microsoft.com/office/drawing/2014/main" id="{B811EC83-DA67-10DA-0249-1BD755FD8D34}"/>
              </a:ext>
            </a:extLst>
          </p:cNvPr>
          <p:cNvSpPr txBox="1"/>
          <p:nvPr/>
        </p:nvSpPr>
        <p:spPr>
          <a:xfrm>
            <a:off x="8611180" y="4793396"/>
            <a:ext cx="36904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Cálculos</a:t>
            </a:r>
            <a:r>
              <a:rPr lang="en-US" dirty="0">
                <a:solidFill>
                  <a:srgbClr val="37C9EF"/>
                </a:solidFill>
              </a:rPr>
              <a:t>/</a:t>
            </a:r>
            <a:r>
              <a:rPr lang="en-US" dirty="0" err="1">
                <a:solidFill>
                  <a:srgbClr val="37C9EF"/>
                </a:solidFill>
              </a:rPr>
              <a:t>Análises</a:t>
            </a:r>
            <a:endParaRPr lang="en-US" dirty="0">
              <a:solidFill>
                <a:srgbClr val="37C9EF"/>
              </a:solidFill>
            </a:endParaRPr>
          </a:p>
        </p:txBody>
      </p:sp>
      <p:sp>
        <p:nvSpPr>
          <p:cNvPr id="66" name="TextBox 33">
            <a:extLst>
              <a:ext uri="{FF2B5EF4-FFF2-40B4-BE49-F238E27FC236}">
                <a16:creationId xmlns:a16="http://schemas.microsoft.com/office/drawing/2014/main" id="{FF3FD6B5-FA3A-AB84-2A9E-82274E825660}"/>
              </a:ext>
            </a:extLst>
          </p:cNvPr>
          <p:cNvSpPr txBox="1"/>
          <p:nvPr/>
        </p:nvSpPr>
        <p:spPr>
          <a:xfrm>
            <a:off x="11744737" y="6874074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Criação</a:t>
            </a:r>
            <a:r>
              <a:rPr lang="en-US" dirty="0">
                <a:solidFill>
                  <a:srgbClr val="37C9EF"/>
                </a:solidFill>
              </a:rPr>
              <a:t> dos</a:t>
            </a:r>
          </a:p>
          <a:p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/Dashboards</a:t>
            </a:r>
          </a:p>
        </p:txBody>
      </p:sp>
      <p:sp>
        <p:nvSpPr>
          <p:cNvPr id="67" name="TextBox 33">
            <a:extLst>
              <a:ext uri="{FF2B5EF4-FFF2-40B4-BE49-F238E27FC236}">
                <a16:creationId xmlns:a16="http://schemas.microsoft.com/office/drawing/2014/main" id="{5645AEAD-0078-CA09-EAA3-3ED770E8E117}"/>
              </a:ext>
            </a:extLst>
          </p:cNvPr>
          <p:cNvSpPr txBox="1"/>
          <p:nvPr/>
        </p:nvSpPr>
        <p:spPr>
          <a:xfrm>
            <a:off x="14673716" y="4553630"/>
            <a:ext cx="369048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2184"/>
              </a:lnSpc>
              <a:defRPr sz="2184" spc="65">
                <a:solidFill>
                  <a:srgbClr val="FFFFFF"/>
                </a:solidFill>
                <a:latin typeface="Montserrat"/>
              </a:defRPr>
            </a:lvl1pPr>
          </a:lstStyle>
          <a:p>
            <a:r>
              <a:rPr lang="en-US" dirty="0" err="1">
                <a:solidFill>
                  <a:srgbClr val="37C9EF"/>
                </a:solidFill>
              </a:rPr>
              <a:t>Compartilhamento</a:t>
            </a:r>
            <a:r>
              <a:rPr lang="en-US" dirty="0">
                <a:solidFill>
                  <a:srgbClr val="37C9EF"/>
                </a:solidFill>
              </a:rPr>
              <a:t> dos </a:t>
            </a:r>
            <a:r>
              <a:rPr lang="en-US" dirty="0" err="1">
                <a:solidFill>
                  <a:srgbClr val="37C9EF"/>
                </a:solidFill>
              </a:rPr>
              <a:t>Relatórios</a:t>
            </a:r>
            <a:r>
              <a:rPr lang="en-US" dirty="0">
                <a:solidFill>
                  <a:srgbClr val="37C9EF"/>
                </a:solidFill>
              </a:rPr>
              <a:t> Online</a:t>
            </a:r>
          </a:p>
        </p:txBody>
      </p:sp>
      <p:sp>
        <p:nvSpPr>
          <p:cNvPr id="68" name="TextBox 11">
            <a:extLst>
              <a:ext uri="{FF2B5EF4-FFF2-40B4-BE49-F238E27FC236}">
                <a16:creationId xmlns:a16="http://schemas.microsoft.com/office/drawing/2014/main" id="{B668C14B-C2ED-1383-677C-EDF1F85BC9B3}"/>
              </a:ext>
            </a:extLst>
          </p:cNvPr>
          <p:cNvSpPr txBox="1"/>
          <p:nvPr/>
        </p:nvSpPr>
        <p:spPr>
          <a:xfrm>
            <a:off x="15156614" y="755462"/>
            <a:ext cx="3249747" cy="179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POWER BI IMPRESSIONADOR</a:t>
            </a:r>
          </a:p>
        </p:txBody>
      </p:sp>
      <p:sp>
        <p:nvSpPr>
          <p:cNvPr id="69" name="TextBox 11">
            <a:extLst>
              <a:ext uri="{FF2B5EF4-FFF2-40B4-BE49-F238E27FC236}">
                <a16:creationId xmlns:a16="http://schemas.microsoft.com/office/drawing/2014/main" id="{D259089D-6835-BCDD-9C05-4FB9048666F0}"/>
              </a:ext>
            </a:extLst>
          </p:cNvPr>
          <p:cNvSpPr txBox="1"/>
          <p:nvPr/>
        </p:nvSpPr>
        <p:spPr>
          <a:xfrm>
            <a:off x="1063113" y="755462"/>
            <a:ext cx="3249747" cy="19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"/>
              </a:lnSpc>
            </a:pPr>
            <a:r>
              <a:rPr lang="en-US" sz="1100" spc="165" dirty="0">
                <a:solidFill>
                  <a:srgbClr val="FFFFFF">
                    <a:alpha val="65882"/>
                  </a:srgbClr>
                </a:solidFill>
                <a:latin typeface="Montserrat"/>
              </a:rPr>
              <a:t>HASHTAG TREINAMENTOS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118F019-F99A-E25F-6C28-52EC996CE622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90800" y="3300076"/>
            <a:ext cx="1372733" cy="2259688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532B7BBC-B681-C0F1-D3F8-EC7D372ADDE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2590800" y="4366857"/>
            <a:ext cx="1299124" cy="1354867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BCA15BEC-FD21-B63D-3B8A-C19EF0EEA996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2590800" y="5433638"/>
            <a:ext cx="1238012" cy="417679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E987C201-625A-5E4D-0B0A-74312576F3CD}"/>
              </a:ext>
            </a:extLst>
          </p:cNvPr>
          <p:cNvCxnSpPr>
            <a:cxnSpLocks/>
            <a:stCxn id="79" idx="3"/>
            <a:endCxn id="22" idx="1"/>
          </p:cNvCxnSpPr>
          <p:nvPr/>
        </p:nvCxnSpPr>
        <p:spPr>
          <a:xfrm flipV="1">
            <a:off x="2590800" y="6033387"/>
            <a:ext cx="1256600" cy="467032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547B5547-6AF5-44EF-4E96-F6DEA49441E4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2590800" y="6339990"/>
            <a:ext cx="1308692" cy="1227211"/>
          </a:xfrm>
          <a:prstGeom prst="straightConnector1">
            <a:avLst/>
          </a:prstGeom>
          <a:ln w="57150">
            <a:solidFill>
              <a:srgbClr val="37C9E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DA048B4-BE3D-7529-0401-CF6845D4F4F0}"/>
              </a:ext>
            </a:extLst>
          </p:cNvPr>
          <p:cNvSpPr/>
          <p:nvPr/>
        </p:nvSpPr>
        <p:spPr>
          <a:xfrm>
            <a:off x="359896" y="2977687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13538A"/>
          </a:solidFill>
          <a:ln>
            <a:solidFill>
              <a:srgbClr val="13538A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Vendas</a:t>
            </a:r>
            <a:endParaRPr lang="pt-BR" dirty="0">
              <a:latin typeface="Montserrat" panose="00000500000000000000" pitchFamily="2" charset="0"/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D6F6F6E5-9234-F218-BB28-3BEB9E3AD089}"/>
              </a:ext>
            </a:extLst>
          </p:cNvPr>
          <p:cNvSpPr/>
          <p:nvPr/>
        </p:nvSpPr>
        <p:spPr>
          <a:xfrm>
            <a:off x="359896" y="4044468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2B8CCB"/>
          </a:solidFill>
          <a:ln>
            <a:solidFill>
              <a:srgbClr val="2B8CC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Meta</a:t>
            </a:r>
          </a:p>
        </p:txBody>
      </p:sp>
      <p:sp>
        <p:nvSpPr>
          <p:cNvPr id="78" name="Retângulo: Cantos Arredondados 77">
            <a:extLst>
              <a:ext uri="{FF2B5EF4-FFF2-40B4-BE49-F238E27FC236}">
                <a16:creationId xmlns:a16="http://schemas.microsoft.com/office/drawing/2014/main" id="{ACDD6EB3-1AD3-44DE-56E5-C2EBE98E776D}"/>
              </a:ext>
            </a:extLst>
          </p:cNvPr>
          <p:cNvSpPr/>
          <p:nvPr/>
        </p:nvSpPr>
        <p:spPr>
          <a:xfrm>
            <a:off x="359896" y="5111249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2B6D9"/>
          </a:solidFill>
          <a:ln>
            <a:solidFill>
              <a:srgbClr val="32B6D9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Devoluções</a:t>
            </a:r>
          </a:p>
        </p:txBody>
      </p:sp>
      <p:sp>
        <p:nvSpPr>
          <p:cNvPr id="79" name="Retângulo: Cantos Arredondados 78">
            <a:extLst>
              <a:ext uri="{FF2B5EF4-FFF2-40B4-BE49-F238E27FC236}">
                <a16:creationId xmlns:a16="http://schemas.microsoft.com/office/drawing/2014/main" id="{4CE24E12-BF24-EE2A-CFFC-E1C57A2C1D3E}"/>
              </a:ext>
            </a:extLst>
          </p:cNvPr>
          <p:cNvSpPr/>
          <p:nvPr/>
        </p:nvSpPr>
        <p:spPr>
          <a:xfrm>
            <a:off x="359896" y="6178030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37BBBB"/>
          </a:solidFill>
          <a:ln>
            <a:solidFill>
              <a:srgbClr val="37BBBB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Clientes</a:t>
            </a:r>
          </a:p>
        </p:txBody>
      </p:sp>
      <p:sp>
        <p:nvSpPr>
          <p:cNvPr id="80" name="Retângulo: Cantos Arredondados 79">
            <a:extLst>
              <a:ext uri="{FF2B5EF4-FFF2-40B4-BE49-F238E27FC236}">
                <a16:creationId xmlns:a16="http://schemas.microsoft.com/office/drawing/2014/main" id="{AE1FAAD9-B184-A4A9-8C8A-A1A6C05C6535}"/>
              </a:ext>
            </a:extLst>
          </p:cNvPr>
          <p:cNvSpPr/>
          <p:nvPr/>
        </p:nvSpPr>
        <p:spPr>
          <a:xfrm>
            <a:off x="359896" y="7244812"/>
            <a:ext cx="2230904" cy="644778"/>
          </a:xfrm>
          <a:prstGeom prst="roundRect">
            <a:avLst>
              <a:gd name="adj" fmla="val 12610"/>
            </a:avLst>
          </a:prstGeom>
          <a:solidFill>
            <a:srgbClr val="6EBEBF"/>
          </a:solidFill>
          <a:ln>
            <a:solidFill>
              <a:srgbClr val="6EBEBF"/>
            </a:solidFill>
          </a:ln>
          <a:effectLst>
            <a:glow rad="88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Montserrat" panose="00000500000000000000" pitchFamily="2" charset="0"/>
              </a:rPr>
              <a:t>Produtos</a:t>
            </a:r>
          </a:p>
        </p:txBody>
      </p:sp>
      <p:pic>
        <p:nvPicPr>
          <p:cNvPr id="105" name="Picture 23">
            <a:extLst>
              <a:ext uri="{FF2B5EF4-FFF2-40B4-BE49-F238E27FC236}">
                <a16:creationId xmlns:a16="http://schemas.microsoft.com/office/drawing/2014/main" id="{5DD14FCD-E9C3-0A6B-754A-218FFD0F3F9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rcRect r="13926" b="9644"/>
          <a:stretch>
            <a:fillRect/>
          </a:stretch>
        </p:blipFill>
        <p:spPr>
          <a:xfrm rot="-5400000">
            <a:off x="3958394" y="7147755"/>
            <a:ext cx="979138" cy="51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09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</TotalTime>
  <Words>452</Words>
  <Application>Microsoft Office PowerPoint</Application>
  <PresentationFormat>Personalizar</PresentationFormat>
  <Paragraphs>119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Calibri</vt:lpstr>
      <vt:lpstr>Montserrat</vt:lpstr>
      <vt:lpstr>HK Grotesk 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Parabellum</dc:title>
  <dc:creator>Alon Pinheiro</dc:creator>
  <cp:lastModifiedBy>Alon Pinheiro</cp:lastModifiedBy>
  <cp:revision>19</cp:revision>
  <dcterms:created xsi:type="dcterms:W3CDTF">2006-08-16T00:00:00Z</dcterms:created>
  <dcterms:modified xsi:type="dcterms:W3CDTF">2022-05-13T20:31:10Z</dcterms:modified>
  <dc:identifier>DAEkdmQorgw</dc:identifier>
</cp:coreProperties>
</file>

<file path=docProps/thumbnail.jpeg>
</file>